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1"/>
  </p:notesMasterIdLst>
  <p:sldIdLst>
    <p:sldId id="256" r:id="rId5"/>
    <p:sldId id="257" r:id="rId6"/>
    <p:sldId id="368" r:id="rId7"/>
    <p:sldId id="258" r:id="rId8"/>
    <p:sldId id="259" r:id="rId9"/>
    <p:sldId id="369" r:id="rId10"/>
    <p:sldId id="261" r:id="rId11"/>
    <p:sldId id="262" r:id="rId12"/>
    <p:sldId id="263" r:id="rId13"/>
    <p:sldId id="264" r:id="rId14"/>
    <p:sldId id="360" r:id="rId15"/>
    <p:sldId id="371" r:id="rId16"/>
    <p:sldId id="372" r:id="rId17"/>
    <p:sldId id="268" r:id="rId18"/>
    <p:sldId id="269" r:id="rId19"/>
    <p:sldId id="270" r:id="rId20"/>
    <p:sldId id="271" r:id="rId21"/>
    <p:sldId id="385" r:id="rId22"/>
    <p:sldId id="367" r:id="rId23"/>
    <p:sldId id="386" r:id="rId24"/>
    <p:sldId id="392" r:id="rId25"/>
    <p:sldId id="313" r:id="rId26"/>
    <p:sldId id="389" r:id="rId27"/>
    <p:sldId id="390" r:id="rId28"/>
    <p:sldId id="374" r:id="rId29"/>
    <p:sldId id="375" r:id="rId30"/>
    <p:sldId id="376" r:id="rId31"/>
    <p:sldId id="350" r:id="rId32"/>
    <p:sldId id="377" r:id="rId33"/>
    <p:sldId id="379" r:id="rId34"/>
    <p:sldId id="380" r:id="rId35"/>
    <p:sldId id="349" r:id="rId36"/>
    <p:sldId id="364" r:id="rId37"/>
    <p:sldId id="388" r:id="rId38"/>
    <p:sldId id="281" r:id="rId39"/>
    <p:sldId id="282" r:id="rId40"/>
    <p:sldId id="348" r:id="rId41"/>
    <p:sldId id="304" r:id="rId42"/>
    <p:sldId id="382" r:id="rId43"/>
    <p:sldId id="306" r:id="rId44"/>
    <p:sldId id="307" r:id="rId45"/>
    <p:sldId id="308" r:id="rId46"/>
    <p:sldId id="309" r:id="rId47"/>
    <p:sldId id="310" r:id="rId48"/>
    <p:sldId id="311" r:id="rId49"/>
    <p:sldId id="272" r:id="rId50"/>
    <p:sldId id="273" r:id="rId51"/>
    <p:sldId id="276" r:id="rId52"/>
    <p:sldId id="274" r:id="rId53"/>
    <p:sldId id="275" r:id="rId54"/>
    <p:sldId id="365" r:id="rId55"/>
    <p:sldId id="277" r:id="rId56"/>
    <p:sldId id="278" r:id="rId57"/>
    <p:sldId id="305" r:id="rId58"/>
    <p:sldId id="321" r:id="rId59"/>
    <p:sldId id="328" r:id="rId60"/>
  </p:sldIdLst>
  <p:sldSz cx="18288000" cy="10287000"/>
  <p:notesSz cx="6858000" cy="9144000"/>
  <p:embeddedFontLst>
    <p:embeddedFont>
      <p:font typeface="Berlin Sans FB Demi" panose="020E0802020502020306" pitchFamily="34" charset="0"/>
      <p:bold r:id="rId62"/>
    </p:embeddedFont>
    <p:embeddedFont>
      <p:font typeface="Caladea Bold" panose="020B0604020202020204" charset="0"/>
      <p:regular r:id="rId63"/>
    </p:embeddedFont>
    <p:embeddedFont>
      <p:font typeface="Droid Serif Bold" panose="020B0604020202020204" charset="0"/>
      <p:regular r:id="rId64"/>
    </p:embeddedFont>
    <p:embeddedFont>
      <p:font typeface="Open Sauce" panose="020B0604020202020204" charset="0"/>
      <p:regular r:id="rId65"/>
    </p:embeddedFont>
    <p:embeddedFont>
      <p:font typeface="Open Sauce Bold"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ED7A71-DC69-81D9-68A6-D91FF77928F1}" name="Melissa Krollig" initials="MK" userId="S::Melissa.Krollig@groupcolleges.onmicrosoft.com::ff2e2991-9927-4317-b64c-6143e81295f9" providerId="AD"/>
  <p188:author id="{E7F63CCC-62E3-1C6B-249B-B8EDA25EBD71}" name="Anushka Khatri" initials="AK" userId="S::Anushka.Khatri@groupcolleges.onmicrosoft.com::59521de4-373f-4d92-a0b8-e42d199e47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430FE-5A3A-44C4-B8E1-3DD3620AD02B}" v="15" dt="2025-08-29T08:42:50.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8" autoAdjust="0"/>
    <p:restoredTop sz="94622" autoAdjust="0"/>
  </p:normalViewPr>
  <p:slideViewPr>
    <p:cSldViewPr>
      <p:cViewPr varScale="1">
        <p:scale>
          <a:sx n="71" d="100"/>
          <a:sy n="71" d="100"/>
        </p:scale>
        <p:origin x="80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Lai" userId="ee6d6ee3-71f5-491d-b160-3faec63e1d3d" providerId="ADAL" clId="{FC9430FE-5A3A-44C4-B8E1-3DD3620AD02B}"/>
    <pc:docChg chg="undo custSel addSld delSld modSld sldOrd">
      <pc:chgData name="George Lai" userId="ee6d6ee3-71f5-491d-b160-3faec63e1d3d" providerId="ADAL" clId="{FC9430FE-5A3A-44C4-B8E1-3DD3620AD02B}" dt="2025-08-29T08:47:05.479" v="134" actId="1076"/>
      <pc:docMkLst>
        <pc:docMk/>
      </pc:docMkLst>
      <pc:sldChg chg="modSp mod">
        <pc:chgData name="George Lai" userId="ee6d6ee3-71f5-491d-b160-3faec63e1d3d" providerId="ADAL" clId="{FC9430FE-5A3A-44C4-B8E1-3DD3620AD02B}" dt="2025-08-29T08:43:37.529" v="131" actId="20577"/>
        <pc:sldMkLst>
          <pc:docMk/>
          <pc:sldMk cId="0" sldId="256"/>
        </pc:sldMkLst>
        <pc:spChg chg="mod">
          <ac:chgData name="George Lai" userId="ee6d6ee3-71f5-491d-b160-3faec63e1d3d" providerId="ADAL" clId="{FC9430FE-5A3A-44C4-B8E1-3DD3620AD02B}" dt="2025-08-29T08:43:37.529" v="131" actId="20577"/>
          <ac:spMkLst>
            <pc:docMk/>
            <pc:sldMk cId="0" sldId="256"/>
            <ac:spMk id="14" creationId="{00000000-0000-0000-0000-000000000000}"/>
          </ac:spMkLst>
        </pc:spChg>
      </pc:sldChg>
      <pc:sldChg chg="modSp mod">
        <pc:chgData name="George Lai" userId="ee6d6ee3-71f5-491d-b160-3faec63e1d3d" providerId="ADAL" clId="{FC9430FE-5A3A-44C4-B8E1-3DD3620AD02B}" dt="2025-08-29T08:28:42.289" v="0" actId="6549"/>
        <pc:sldMkLst>
          <pc:docMk/>
          <pc:sldMk cId="0" sldId="257"/>
        </pc:sldMkLst>
        <pc:spChg chg="mod">
          <ac:chgData name="George Lai" userId="ee6d6ee3-71f5-491d-b160-3faec63e1d3d" providerId="ADAL" clId="{FC9430FE-5A3A-44C4-B8E1-3DD3620AD02B}" dt="2025-08-29T08:28:42.289" v="0" actId="6549"/>
          <ac:spMkLst>
            <pc:docMk/>
            <pc:sldMk cId="0" sldId="257"/>
            <ac:spMk id="12" creationId="{00000000-0000-0000-0000-000000000000}"/>
          </ac:spMkLst>
        </pc:spChg>
      </pc:sldChg>
      <pc:sldChg chg="modSp mod">
        <pc:chgData name="George Lai" userId="ee6d6ee3-71f5-491d-b160-3faec63e1d3d" providerId="ADAL" clId="{FC9430FE-5A3A-44C4-B8E1-3DD3620AD02B}" dt="2025-08-29T08:29:51.104" v="11" actId="1076"/>
        <pc:sldMkLst>
          <pc:docMk/>
          <pc:sldMk cId="0" sldId="268"/>
        </pc:sldMkLst>
        <pc:grpChg chg="mod">
          <ac:chgData name="George Lai" userId="ee6d6ee3-71f5-491d-b160-3faec63e1d3d" providerId="ADAL" clId="{FC9430FE-5A3A-44C4-B8E1-3DD3620AD02B}" dt="2025-08-29T08:29:51.104" v="11" actId="1076"/>
          <ac:grpSpMkLst>
            <pc:docMk/>
            <pc:sldMk cId="0" sldId="268"/>
            <ac:grpSpMk id="6" creationId="{00000000-0000-0000-0000-000000000000}"/>
          </ac:grpSpMkLst>
        </pc:grpChg>
      </pc:sldChg>
      <pc:sldChg chg="modSp mod">
        <pc:chgData name="George Lai" userId="ee6d6ee3-71f5-491d-b160-3faec63e1d3d" providerId="ADAL" clId="{FC9430FE-5A3A-44C4-B8E1-3DD3620AD02B}" dt="2025-08-29T08:29:55.772" v="12" actId="1076"/>
        <pc:sldMkLst>
          <pc:docMk/>
          <pc:sldMk cId="0" sldId="269"/>
        </pc:sldMkLst>
        <pc:grpChg chg="mod">
          <ac:chgData name="George Lai" userId="ee6d6ee3-71f5-491d-b160-3faec63e1d3d" providerId="ADAL" clId="{FC9430FE-5A3A-44C4-B8E1-3DD3620AD02B}" dt="2025-08-29T08:29:55.772" v="12" actId="1076"/>
          <ac:grpSpMkLst>
            <pc:docMk/>
            <pc:sldMk cId="0" sldId="269"/>
            <ac:grpSpMk id="6" creationId="{00000000-0000-0000-0000-000000000000}"/>
          </ac:grpSpMkLst>
        </pc:grpChg>
      </pc:sldChg>
      <pc:sldChg chg="modSp mod">
        <pc:chgData name="George Lai" userId="ee6d6ee3-71f5-491d-b160-3faec63e1d3d" providerId="ADAL" clId="{FC9430FE-5A3A-44C4-B8E1-3DD3620AD02B}" dt="2025-08-29T08:29:59.959" v="13" actId="1076"/>
        <pc:sldMkLst>
          <pc:docMk/>
          <pc:sldMk cId="0" sldId="270"/>
        </pc:sldMkLst>
        <pc:grpChg chg="mod">
          <ac:chgData name="George Lai" userId="ee6d6ee3-71f5-491d-b160-3faec63e1d3d" providerId="ADAL" clId="{FC9430FE-5A3A-44C4-B8E1-3DD3620AD02B}" dt="2025-08-29T08:29:59.959" v="13" actId="1076"/>
          <ac:grpSpMkLst>
            <pc:docMk/>
            <pc:sldMk cId="0" sldId="270"/>
            <ac:grpSpMk id="6" creationId="{00000000-0000-0000-0000-000000000000}"/>
          </ac:grpSpMkLst>
        </pc:grpChg>
      </pc:sldChg>
      <pc:sldChg chg="modSp mod">
        <pc:chgData name="George Lai" userId="ee6d6ee3-71f5-491d-b160-3faec63e1d3d" providerId="ADAL" clId="{FC9430FE-5A3A-44C4-B8E1-3DD3620AD02B}" dt="2025-08-29T08:30:04.028" v="14" actId="1076"/>
        <pc:sldMkLst>
          <pc:docMk/>
          <pc:sldMk cId="0" sldId="271"/>
        </pc:sldMkLst>
        <pc:grpChg chg="mod">
          <ac:chgData name="George Lai" userId="ee6d6ee3-71f5-491d-b160-3faec63e1d3d" providerId="ADAL" clId="{FC9430FE-5A3A-44C4-B8E1-3DD3620AD02B}" dt="2025-08-29T08:30:04.028" v="14" actId="1076"/>
          <ac:grpSpMkLst>
            <pc:docMk/>
            <pc:sldMk cId="0" sldId="271"/>
            <ac:grpSpMk id="6" creationId="{00000000-0000-0000-0000-000000000000}"/>
          </ac:grpSpMkLst>
        </pc:grpChg>
      </pc:sldChg>
      <pc:sldChg chg="modSp mod">
        <pc:chgData name="George Lai" userId="ee6d6ee3-71f5-491d-b160-3faec63e1d3d" providerId="ADAL" clId="{FC9430FE-5A3A-44C4-B8E1-3DD3620AD02B}" dt="2025-08-29T08:47:05.479" v="134" actId="1076"/>
        <pc:sldMkLst>
          <pc:docMk/>
          <pc:sldMk cId="0" sldId="275"/>
        </pc:sldMkLst>
        <pc:grpChg chg="mod">
          <ac:chgData name="George Lai" userId="ee6d6ee3-71f5-491d-b160-3faec63e1d3d" providerId="ADAL" clId="{FC9430FE-5A3A-44C4-B8E1-3DD3620AD02B}" dt="2025-08-29T08:47:05.479" v="134" actId="1076"/>
          <ac:grpSpMkLst>
            <pc:docMk/>
            <pc:sldMk cId="0" sldId="275"/>
            <ac:grpSpMk id="6" creationId="{00000000-0000-0000-0000-000000000000}"/>
          </ac:grpSpMkLst>
        </pc:grpChg>
      </pc:sldChg>
      <pc:sldChg chg="modSp mod">
        <pc:chgData name="George Lai" userId="ee6d6ee3-71f5-491d-b160-3faec63e1d3d" providerId="ADAL" clId="{FC9430FE-5A3A-44C4-B8E1-3DD3620AD02B}" dt="2025-08-29T08:42:13.154" v="126" actId="20577"/>
        <pc:sldMkLst>
          <pc:docMk/>
          <pc:sldMk cId="0" sldId="277"/>
        </pc:sldMkLst>
        <pc:spChg chg="mod">
          <ac:chgData name="George Lai" userId="ee6d6ee3-71f5-491d-b160-3faec63e1d3d" providerId="ADAL" clId="{FC9430FE-5A3A-44C4-B8E1-3DD3620AD02B}" dt="2025-08-29T08:42:13.154" v="126" actId="20577"/>
          <ac:spMkLst>
            <pc:docMk/>
            <pc:sldMk cId="0" sldId="277"/>
            <ac:spMk id="12" creationId="{4F108EA1-8611-4033-AC89-9AC450470640}"/>
          </ac:spMkLst>
        </pc:spChg>
      </pc:sldChg>
      <pc:sldChg chg="modSp mod">
        <pc:chgData name="George Lai" userId="ee6d6ee3-71f5-491d-b160-3faec63e1d3d" providerId="ADAL" clId="{FC9430FE-5A3A-44C4-B8E1-3DD3620AD02B}" dt="2025-08-29T08:42:51.919" v="129" actId="6549"/>
        <pc:sldMkLst>
          <pc:docMk/>
          <pc:sldMk cId="0" sldId="278"/>
        </pc:sldMkLst>
        <pc:spChg chg="mod">
          <ac:chgData name="George Lai" userId="ee6d6ee3-71f5-491d-b160-3faec63e1d3d" providerId="ADAL" clId="{FC9430FE-5A3A-44C4-B8E1-3DD3620AD02B}" dt="2025-08-29T08:42:51.919" v="129" actId="6549"/>
          <ac:spMkLst>
            <pc:docMk/>
            <pc:sldMk cId="0" sldId="278"/>
            <ac:spMk id="12" creationId="{95E75911-A212-FD9F-0D76-478642C8D3E1}"/>
          </ac:spMkLst>
        </pc:spChg>
      </pc:sldChg>
      <pc:sldChg chg="del">
        <pc:chgData name="George Lai" userId="ee6d6ee3-71f5-491d-b160-3faec63e1d3d" providerId="ADAL" clId="{FC9430FE-5A3A-44C4-B8E1-3DD3620AD02B}" dt="2025-08-29T08:38:07.671" v="105" actId="2696"/>
        <pc:sldMkLst>
          <pc:docMk/>
          <pc:sldMk cId="0" sldId="284"/>
        </pc:sldMkLst>
      </pc:sldChg>
      <pc:sldChg chg="add">
        <pc:chgData name="George Lai" userId="ee6d6ee3-71f5-491d-b160-3faec63e1d3d" providerId="ADAL" clId="{FC9430FE-5A3A-44C4-B8E1-3DD3620AD02B}" dt="2025-08-29T08:38:12.641" v="106"/>
        <pc:sldMkLst>
          <pc:docMk/>
          <pc:sldMk cId="2595407147" sldId="284"/>
        </pc:sldMkLst>
      </pc:sldChg>
      <pc:sldChg chg="del">
        <pc:chgData name="George Lai" userId="ee6d6ee3-71f5-491d-b160-3faec63e1d3d" providerId="ADAL" clId="{FC9430FE-5A3A-44C4-B8E1-3DD3620AD02B}" dt="2025-08-29T08:38:07.671" v="105" actId="2696"/>
        <pc:sldMkLst>
          <pc:docMk/>
          <pc:sldMk cId="0" sldId="285"/>
        </pc:sldMkLst>
      </pc:sldChg>
      <pc:sldChg chg="add">
        <pc:chgData name="George Lai" userId="ee6d6ee3-71f5-491d-b160-3faec63e1d3d" providerId="ADAL" clId="{FC9430FE-5A3A-44C4-B8E1-3DD3620AD02B}" dt="2025-08-29T08:38:12.641" v="106"/>
        <pc:sldMkLst>
          <pc:docMk/>
          <pc:sldMk cId="3115328157" sldId="285"/>
        </pc:sldMkLst>
      </pc:sldChg>
      <pc:sldChg chg="del">
        <pc:chgData name="George Lai" userId="ee6d6ee3-71f5-491d-b160-3faec63e1d3d" providerId="ADAL" clId="{FC9430FE-5A3A-44C4-B8E1-3DD3620AD02B}" dt="2025-08-29T08:38:07.671" v="105" actId="2696"/>
        <pc:sldMkLst>
          <pc:docMk/>
          <pc:sldMk cId="0" sldId="286"/>
        </pc:sldMkLst>
      </pc:sldChg>
      <pc:sldChg chg="add">
        <pc:chgData name="George Lai" userId="ee6d6ee3-71f5-491d-b160-3faec63e1d3d" providerId="ADAL" clId="{FC9430FE-5A3A-44C4-B8E1-3DD3620AD02B}" dt="2025-08-29T08:38:12.641" v="106"/>
        <pc:sldMkLst>
          <pc:docMk/>
          <pc:sldMk cId="2801178734" sldId="286"/>
        </pc:sldMkLst>
      </pc:sldChg>
      <pc:sldChg chg="del">
        <pc:chgData name="George Lai" userId="ee6d6ee3-71f5-491d-b160-3faec63e1d3d" providerId="ADAL" clId="{FC9430FE-5A3A-44C4-B8E1-3DD3620AD02B}" dt="2025-08-29T08:38:07.671" v="105" actId="2696"/>
        <pc:sldMkLst>
          <pc:docMk/>
          <pc:sldMk cId="0" sldId="287"/>
        </pc:sldMkLst>
      </pc:sldChg>
      <pc:sldChg chg="add">
        <pc:chgData name="George Lai" userId="ee6d6ee3-71f5-491d-b160-3faec63e1d3d" providerId="ADAL" clId="{FC9430FE-5A3A-44C4-B8E1-3DD3620AD02B}" dt="2025-08-29T08:38:12.641" v="106"/>
        <pc:sldMkLst>
          <pc:docMk/>
          <pc:sldMk cId="2016384809" sldId="287"/>
        </pc:sldMkLst>
      </pc:sldChg>
      <pc:sldChg chg="del">
        <pc:chgData name="George Lai" userId="ee6d6ee3-71f5-491d-b160-3faec63e1d3d" providerId="ADAL" clId="{FC9430FE-5A3A-44C4-B8E1-3DD3620AD02B}" dt="2025-08-29T08:38:07.671" v="105" actId="2696"/>
        <pc:sldMkLst>
          <pc:docMk/>
          <pc:sldMk cId="0" sldId="288"/>
        </pc:sldMkLst>
      </pc:sldChg>
      <pc:sldChg chg="add">
        <pc:chgData name="George Lai" userId="ee6d6ee3-71f5-491d-b160-3faec63e1d3d" providerId="ADAL" clId="{FC9430FE-5A3A-44C4-B8E1-3DD3620AD02B}" dt="2025-08-29T08:38:12.641" v="106"/>
        <pc:sldMkLst>
          <pc:docMk/>
          <pc:sldMk cId="2386832368" sldId="288"/>
        </pc:sldMkLst>
      </pc:sldChg>
      <pc:sldChg chg="del">
        <pc:chgData name="George Lai" userId="ee6d6ee3-71f5-491d-b160-3faec63e1d3d" providerId="ADAL" clId="{FC9430FE-5A3A-44C4-B8E1-3DD3620AD02B}" dt="2025-08-29T08:38:07.671" v="105" actId="2696"/>
        <pc:sldMkLst>
          <pc:docMk/>
          <pc:sldMk cId="0" sldId="289"/>
        </pc:sldMkLst>
      </pc:sldChg>
      <pc:sldChg chg="add">
        <pc:chgData name="George Lai" userId="ee6d6ee3-71f5-491d-b160-3faec63e1d3d" providerId="ADAL" clId="{FC9430FE-5A3A-44C4-B8E1-3DD3620AD02B}" dt="2025-08-29T08:38:12.641" v="106"/>
        <pc:sldMkLst>
          <pc:docMk/>
          <pc:sldMk cId="2592555944" sldId="289"/>
        </pc:sldMkLst>
      </pc:sldChg>
      <pc:sldChg chg="del">
        <pc:chgData name="George Lai" userId="ee6d6ee3-71f5-491d-b160-3faec63e1d3d" providerId="ADAL" clId="{FC9430FE-5A3A-44C4-B8E1-3DD3620AD02B}" dt="2025-08-29T08:38:07.671" v="105" actId="2696"/>
        <pc:sldMkLst>
          <pc:docMk/>
          <pc:sldMk cId="0" sldId="294"/>
        </pc:sldMkLst>
      </pc:sldChg>
      <pc:sldChg chg="add">
        <pc:chgData name="George Lai" userId="ee6d6ee3-71f5-491d-b160-3faec63e1d3d" providerId="ADAL" clId="{FC9430FE-5A3A-44C4-B8E1-3DD3620AD02B}" dt="2025-08-29T08:38:12.641" v="106"/>
        <pc:sldMkLst>
          <pc:docMk/>
          <pc:sldMk cId="10399489" sldId="294"/>
        </pc:sldMkLst>
      </pc:sldChg>
      <pc:sldChg chg="del">
        <pc:chgData name="George Lai" userId="ee6d6ee3-71f5-491d-b160-3faec63e1d3d" providerId="ADAL" clId="{FC9430FE-5A3A-44C4-B8E1-3DD3620AD02B}" dt="2025-08-29T08:38:07.671" v="105" actId="2696"/>
        <pc:sldMkLst>
          <pc:docMk/>
          <pc:sldMk cId="0" sldId="295"/>
        </pc:sldMkLst>
      </pc:sldChg>
      <pc:sldChg chg="add">
        <pc:chgData name="George Lai" userId="ee6d6ee3-71f5-491d-b160-3faec63e1d3d" providerId="ADAL" clId="{FC9430FE-5A3A-44C4-B8E1-3DD3620AD02B}" dt="2025-08-29T08:38:12.641" v="106"/>
        <pc:sldMkLst>
          <pc:docMk/>
          <pc:sldMk cId="578046943" sldId="295"/>
        </pc:sldMkLst>
      </pc:sldChg>
      <pc:sldChg chg="del">
        <pc:chgData name="George Lai" userId="ee6d6ee3-71f5-491d-b160-3faec63e1d3d" providerId="ADAL" clId="{FC9430FE-5A3A-44C4-B8E1-3DD3620AD02B}" dt="2025-08-29T08:39:19.957" v="107" actId="47"/>
        <pc:sldMkLst>
          <pc:docMk/>
          <pc:sldMk cId="0" sldId="296"/>
        </pc:sldMkLst>
      </pc:sldChg>
      <pc:sldChg chg="del">
        <pc:chgData name="George Lai" userId="ee6d6ee3-71f5-491d-b160-3faec63e1d3d" providerId="ADAL" clId="{FC9430FE-5A3A-44C4-B8E1-3DD3620AD02B}" dt="2025-08-29T08:39:19.957" v="107" actId="47"/>
        <pc:sldMkLst>
          <pc:docMk/>
          <pc:sldMk cId="0" sldId="297"/>
        </pc:sldMkLst>
      </pc:sldChg>
      <pc:sldChg chg="del">
        <pc:chgData name="George Lai" userId="ee6d6ee3-71f5-491d-b160-3faec63e1d3d" providerId="ADAL" clId="{FC9430FE-5A3A-44C4-B8E1-3DD3620AD02B}" dt="2025-08-29T08:39:19.957" v="107" actId="47"/>
        <pc:sldMkLst>
          <pc:docMk/>
          <pc:sldMk cId="0" sldId="298"/>
        </pc:sldMkLst>
      </pc:sldChg>
      <pc:sldChg chg="del">
        <pc:chgData name="George Lai" userId="ee6d6ee3-71f5-491d-b160-3faec63e1d3d" providerId="ADAL" clId="{FC9430FE-5A3A-44C4-B8E1-3DD3620AD02B}" dt="2025-08-29T08:39:19.957" v="107" actId="47"/>
        <pc:sldMkLst>
          <pc:docMk/>
          <pc:sldMk cId="0" sldId="299"/>
        </pc:sldMkLst>
      </pc:sldChg>
      <pc:sldChg chg="del">
        <pc:chgData name="George Lai" userId="ee6d6ee3-71f5-491d-b160-3faec63e1d3d" providerId="ADAL" clId="{FC9430FE-5A3A-44C4-B8E1-3DD3620AD02B}" dt="2025-08-29T08:39:19.957" v="107" actId="47"/>
        <pc:sldMkLst>
          <pc:docMk/>
          <pc:sldMk cId="0" sldId="301"/>
        </pc:sldMkLst>
      </pc:sldChg>
      <pc:sldChg chg="del">
        <pc:chgData name="George Lai" userId="ee6d6ee3-71f5-491d-b160-3faec63e1d3d" providerId="ADAL" clId="{FC9430FE-5A3A-44C4-B8E1-3DD3620AD02B}" dt="2025-08-29T08:39:19.957" v="107" actId="47"/>
        <pc:sldMkLst>
          <pc:docMk/>
          <pc:sldMk cId="0" sldId="303"/>
        </pc:sldMkLst>
      </pc:sldChg>
      <pc:sldChg chg="modSp mod">
        <pc:chgData name="George Lai" userId="ee6d6ee3-71f5-491d-b160-3faec63e1d3d" providerId="ADAL" clId="{FC9430FE-5A3A-44C4-B8E1-3DD3620AD02B}" dt="2025-08-29T08:45:25.312" v="133" actId="20577"/>
        <pc:sldMkLst>
          <pc:docMk/>
          <pc:sldMk cId="0" sldId="304"/>
        </pc:sldMkLst>
        <pc:spChg chg="mod">
          <ac:chgData name="George Lai" userId="ee6d6ee3-71f5-491d-b160-3faec63e1d3d" providerId="ADAL" clId="{FC9430FE-5A3A-44C4-B8E1-3DD3620AD02B}" dt="2025-08-29T08:45:25.312" v="133" actId="20577"/>
          <ac:spMkLst>
            <pc:docMk/>
            <pc:sldMk cId="0" sldId="304"/>
            <ac:spMk id="21" creationId="{32E38E36-77D1-2734-8C9D-2D123E6CE257}"/>
          </ac:spMkLst>
        </pc:spChg>
      </pc:sldChg>
      <pc:sldChg chg="del">
        <pc:chgData name="George Lai" userId="ee6d6ee3-71f5-491d-b160-3faec63e1d3d" providerId="ADAL" clId="{FC9430FE-5A3A-44C4-B8E1-3DD3620AD02B}" dt="2025-08-29T08:38:07.671" v="105" actId="2696"/>
        <pc:sldMkLst>
          <pc:docMk/>
          <pc:sldMk cId="0" sldId="329"/>
        </pc:sldMkLst>
      </pc:sldChg>
      <pc:sldChg chg="add">
        <pc:chgData name="George Lai" userId="ee6d6ee3-71f5-491d-b160-3faec63e1d3d" providerId="ADAL" clId="{FC9430FE-5A3A-44C4-B8E1-3DD3620AD02B}" dt="2025-08-29T08:38:12.641" v="106"/>
        <pc:sldMkLst>
          <pc:docMk/>
          <pc:sldMk cId="553589638" sldId="329"/>
        </pc:sldMkLst>
      </pc:sldChg>
      <pc:sldChg chg="del">
        <pc:chgData name="George Lai" userId="ee6d6ee3-71f5-491d-b160-3faec63e1d3d" providerId="ADAL" clId="{FC9430FE-5A3A-44C4-B8E1-3DD3620AD02B}" dt="2025-08-29T08:39:19.957" v="107" actId="47"/>
        <pc:sldMkLst>
          <pc:docMk/>
          <pc:sldMk cId="0" sldId="332"/>
        </pc:sldMkLst>
      </pc:sldChg>
      <pc:sldChg chg="del">
        <pc:chgData name="George Lai" userId="ee6d6ee3-71f5-491d-b160-3faec63e1d3d" providerId="ADAL" clId="{FC9430FE-5A3A-44C4-B8E1-3DD3620AD02B}" dt="2025-08-29T08:39:19.957" v="107" actId="47"/>
        <pc:sldMkLst>
          <pc:docMk/>
          <pc:sldMk cId="753074299" sldId="338"/>
        </pc:sldMkLst>
      </pc:sldChg>
      <pc:sldChg chg="del">
        <pc:chgData name="George Lai" userId="ee6d6ee3-71f5-491d-b160-3faec63e1d3d" providerId="ADAL" clId="{FC9430FE-5A3A-44C4-B8E1-3DD3620AD02B}" dt="2025-08-29T08:39:24.687" v="108" actId="2696"/>
        <pc:sldMkLst>
          <pc:docMk/>
          <pc:sldMk cId="3296863006" sldId="345"/>
        </pc:sldMkLst>
      </pc:sldChg>
      <pc:sldChg chg="add">
        <pc:chgData name="George Lai" userId="ee6d6ee3-71f5-491d-b160-3faec63e1d3d" providerId="ADAL" clId="{FC9430FE-5A3A-44C4-B8E1-3DD3620AD02B}" dt="2025-08-29T08:39:32.107" v="109"/>
        <pc:sldMkLst>
          <pc:docMk/>
          <pc:sldMk cId="3375191941" sldId="345"/>
        </pc:sldMkLst>
      </pc:sldChg>
      <pc:sldChg chg="del">
        <pc:chgData name="George Lai" userId="ee6d6ee3-71f5-491d-b160-3faec63e1d3d" providerId="ADAL" clId="{FC9430FE-5A3A-44C4-B8E1-3DD3620AD02B}" dt="2025-08-29T08:39:19.957" v="107" actId="47"/>
        <pc:sldMkLst>
          <pc:docMk/>
          <pc:sldMk cId="2701693655" sldId="346"/>
        </pc:sldMkLst>
      </pc:sldChg>
      <pc:sldChg chg="del">
        <pc:chgData name="George Lai" userId="ee6d6ee3-71f5-491d-b160-3faec63e1d3d" providerId="ADAL" clId="{FC9430FE-5A3A-44C4-B8E1-3DD3620AD02B}" dt="2025-08-29T08:39:19.957" v="107" actId="47"/>
        <pc:sldMkLst>
          <pc:docMk/>
          <pc:sldMk cId="2735398639" sldId="347"/>
        </pc:sldMkLst>
      </pc:sldChg>
      <pc:sldChg chg="ord">
        <pc:chgData name="George Lai" userId="ee6d6ee3-71f5-491d-b160-3faec63e1d3d" providerId="ADAL" clId="{FC9430FE-5A3A-44C4-B8E1-3DD3620AD02B}" dt="2025-08-29T08:35:56.317" v="96"/>
        <pc:sldMkLst>
          <pc:docMk/>
          <pc:sldMk cId="4006981105" sldId="350"/>
        </pc:sldMkLst>
      </pc:sldChg>
      <pc:sldChg chg="add">
        <pc:chgData name="George Lai" userId="ee6d6ee3-71f5-491d-b160-3faec63e1d3d" providerId="ADAL" clId="{FC9430FE-5A3A-44C4-B8E1-3DD3620AD02B}" dt="2025-08-29T08:29:14.386" v="1"/>
        <pc:sldMkLst>
          <pc:docMk/>
          <pc:sldMk cId="3934690230" sldId="360"/>
        </pc:sldMkLst>
      </pc:sldChg>
      <pc:sldChg chg="delSp modSp mod">
        <pc:chgData name="George Lai" userId="ee6d6ee3-71f5-491d-b160-3faec63e1d3d" providerId="ADAL" clId="{FC9430FE-5A3A-44C4-B8E1-3DD3620AD02B}" dt="2025-08-29T08:31:14.291" v="30" actId="21"/>
        <pc:sldMkLst>
          <pc:docMk/>
          <pc:sldMk cId="202263493" sldId="367"/>
        </pc:sldMkLst>
        <pc:spChg chg="del">
          <ac:chgData name="George Lai" userId="ee6d6ee3-71f5-491d-b160-3faec63e1d3d" providerId="ADAL" clId="{FC9430FE-5A3A-44C4-B8E1-3DD3620AD02B}" dt="2025-08-29T08:30:24.070" v="18" actId="478"/>
          <ac:spMkLst>
            <pc:docMk/>
            <pc:sldMk cId="202263493" sldId="367"/>
            <ac:spMk id="2" creationId="{E9DA0156-B773-1EED-08E3-913AF5CA6422}"/>
          </ac:spMkLst>
        </pc:spChg>
        <pc:spChg chg="del">
          <ac:chgData name="George Lai" userId="ee6d6ee3-71f5-491d-b160-3faec63e1d3d" providerId="ADAL" clId="{FC9430FE-5A3A-44C4-B8E1-3DD3620AD02B}" dt="2025-08-29T08:30:27.027" v="20" actId="478"/>
          <ac:spMkLst>
            <pc:docMk/>
            <pc:sldMk cId="202263493" sldId="367"/>
            <ac:spMk id="20" creationId="{8C78F66D-DF6D-47E3-AB4B-D56818F11822}"/>
          </ac:spMkLst>
        </pc:spChg>
        <pc:spChg chg="del">
          <ac:chgData name="George Lai" userId="ee6d6ee3-71f5-491d-b160-3faec63e1d3d" providerId="ADAL" clId="{FC9430FE-5A3A-44C4-B8E1-3DD3620AD02B}" dt="2025-08-29T08:31:14.291" v="30" actId="21"/>
          <ac:spMkLst>
            <pc:docMk/>
            <pc:sldMk cId="202263493" sldId="367"/>
            <ac:spMk id="24" creationId="{E546AA8D-D170-4B68-B88E-C12AA4952854}"/>
          </ac:spMkLst>
        </pc:spChg>
        <pc:picChg chg="del mod">
          <ac:chgData name="George Lai" userId="ee6d6ee3-71f5-491d-b160-3faec63e1d3d" providerId="ADAL" clId="{FC9430FE-5A3A-44C4-B8E1-3DD3620AD02B}" dt="2025-08-29T08:30:21.796" v="17" actId="478"/>
          <ac:picMkLst>
            <pc:docMk/>
            <pc:sldMk cId="202263493" sldId="367"/>
            <ac:picMk id="10" creationId="{1AE01D1D-6DCC-48D3-9BBE-7D144C53189E}"/>
          </ac:picMkLst>
        </pc:picChg>
        <pc:picChg chg="del">
          <ac:chgData name="George Lai" userId="ee6d6ee3-71f5-491d-b160-3faec63e1d3d" providerId="ADAL" clId="{FC9430FE-5A3A-44C4-B8E1-3DD3620AD02B}" dt="2025-08-29T08:30:25.082" v="19" actId="478"/>
          <ac:picMkLst>
            <pc:docMk/>
            <pc:sldMk cId="202263493" sldId="367"/>
            <ac:picMk id="18" creationId="{24F799B8-1246-4C06-B0ED-7B8D46E8E7CC}"/>
          </ac:picMkLst>
        </pc:picChg>
        <pc:picChg chg="del">
          <ac:chgData name="George Lai" userId="ee6d6ee3-71f5-491d-b160-3faec63e1d3d" providerId="ADAL" clId="{FC9430FE-5A3A-44C4-B8E1-3DD3620AD02B}" dt="2025-08-29T08:31:03.105" v="27" actId="21"/>
          <ac:picMkLst>
            <pc:docMk/>
            <pc:sldMk cId="202263493" sldId="367"/>
            <ac:picMk id="19" creationId="{796573F8-564B-4075-9A47-DFF07C7CDD71}"/>
          </ac:picMkLst>
        </pc:picChg>
      </pc:sldChg>
      <pc:sldChg chg="del">
        <pc:chgData name="George Lai" userId="ee6d6ee3-71f5-491d-b160-3faec63e1d3d" providerId="ADAL" clId="{FC9430FE-5A3A-44C4-B8E1-3DD3620AD02B}" dt="2025-08-29T08:29:17.739" v="2" actId="2696"/>
        <pc:sldMkLst>
          <pc:docMk/>
          <pc:sldMk cId="3187476781" sldId="370"/>
        </pc:sldMkLst>
      </pc:sldChg>
      <pc:sldChg chg="modSp mod">
        <pc:chgData name="George Lai" userId="ee6d6ee3-71f5-491d-b160-3faec63e1d3d" providerId="ADAL" clId="{FC9430FE-5A3A-44C4-B8E1-3DD3620AD02B}" dt="2025-08-29T08:29:42.407" v="10" actId="1036"/>
        <pc:sldMkLst>
          <pc:docMk/>
          <pc:sldMk cId="310909635" sldId="372"/>
        </pc:sldMkLst>
        <pc:spChg chg="mod">
          <ac:chgData name="George Lai" userId="ee6d6ee3-71f5-491d-b160-3faec63e1d3d" providerId="ADAL" clId="{FC9430FE-5A3A-44C4-B8E1-3DD3620AD02B}" dt="2025-08-29T08:29:42.407" v="10" actId="1036"/>
          <ac:spMkLst>
            <pc:docMk/>
            <pc:sldMk cId="310909635" sldId="372"/>
            <ac:spMk id="2" creationId="{00000000-0000-0000-0000-000000000000}"/>
          </ac:spMkLst>
        </pc:spChg>
        <pc:grpChg chg="mod">
          <ac:chgData name="George Lai" userId="ee6d6ee3-71f5-491d-b160-3faec63e1d3d" providerId="ADAL" clId="{FC9430FE-5A3A-44C4-B8E1-3DD3620AD02B}" dt="2025-08-29T08:29:31.531" v="3" actId="1076"/>
          <ac:grpSpMkLst>
            <pc:docMk/>
            <pc:sldMk cId="310909635" sldId="372"/>
            <ac:grpSpMk id="7" creationId="{00000000-0000-0000-0000-000000000000}"/>
          </ac:grpSpMkLst>
        </pc:grpChg>
      </pc:sldChg>
      <pc:sldChg chg="delSp mod">
        <pc:chgData name="George Lai" userId="ee6d6ee3-71f5-491d-b160-3faec63e1d3d" providerId="ADAL" clId="{FC9430FE-5A3A-44C4-B8E1-3DD3620AD02B}" dt="2025-08-29T08:33:44.854" v="90" actId="478"/>
        <pc:sldMkLst>
          <pc:docMk/>
          <pc:sldMk cId="0" sldId="376"/>
        </pc:sldMkLst>
        <pc:picChg chg="del">
          <ac:chgData name="George Lai" userId="ee6d6ee3-71f5-491d-b160-3faec63e1d3d" providerId="ADAL" clId="{FC9430FE-5A3A-44C4-B8E1-3DD3620AD02B}" dt="2025-08-29T08:33:44.854" v="90" actId="478"/>
          <ac:picMkLst>
            <pc:docMk/>
            <pc:sldMk cId="0" sldId="376"/>
            <ac:picMk id="4" creationId="{730FB400-C3E0-4394-D5CA-954DFD236C13}"/>
          </ac:picMkLst>
        </pc:picChg>
      </pc:sldChg>
      <pc:sldChg chg="modSp mod">
        <pc:chgData name="George Lai" userId="ee6d6ee3-71f5-491d-b160-3faec63e1d3d" providerId="ADAL" clId="{FC9430FE-5A3A-44C4-B8E1-3DD3620AD02B}" dt="2025-08-29T08:37:00.255" v="103" actId="6549"/>
        <pc:sldMkLst>
          <pc:docMk/>
          <pc:sldMk cId="0" sldId="377"/>
        </pc:sldMkLst>
        <pc:spChg chg="mod">
          <ac:chgData name="George Lai" userId="ee6d6ee3-71f5-491d-b160-3faec63e1d3d" providerId="ADAL" clId="{FC9430FE-5A3A-44C4-B8E1-3DD3620AD02B}" dt="2025-08-29T08:37:00.255" v="103" actId="6549"/>
          <ac:spMkLst>
            <pc:docMk/>
            <pc:sldMk cId="0" sldId="377"/>
            <ac:spMk id="12" creationId="{00000000-0000-0000-0000-000000000000}"/>
          </ac:spMkLst>
        </pc:spChg>
      </pc:sldChg>
      <pc:sldChg chg="del">
        <pc:chgData name="George Lai" userId="ee6d6ee3-71f5-491d-b160-3faec63e1d3d" providerId="ADAL" clId="{FC9430FE-5A3A-44C4-B8E1-3DD3620AD02B}" dt="2025-08-29T08:35:09.494" v="94" actId="47"/>
        <pc:sldMkLst>
          <pc:docMk/>
          <pc:sldMk cId="0" sldId="378"/>
        </pc:sldMkLst>
      </pc:sldChg>
      <pc:sldChg chg="del">
        <pc:chgData name="George Lai" userId="ee6d6ee3-71f5-491d-b160-3faec63e1d3d" providerId="ADAL" clId="{FC9430FE-5A3A-44C4-B8E1-3DD3620AD02B}" dt="2025-08-29T08:38:07.671" v="105" actId="2696"/>
        <pc:sldMkLst>
          <pc:docMk/>
          <pc:sldMk cId="0" sldId="381"/>
        </pc:sldMkLst>
      </pc:sldChg>
      <pc:sldChg chg="add">
        <pc:chgData name="George Lai" userId="ee6d6ee3-71f5-491d-b160-3faec63e1d3d" providerId="ADAL" clId="{FC9430FE-5A3A-44C4-B8E1-3DD3620AD02B}" dt="2025-08-29T08:38:12.641" v="106"/>
        <pc:sldMkLst>
          <pc:docMk/>
          <pc:sldMk cId="228139879" sldId="381"/>
        </pc:sldMkLst>
      </pc:sldChg>
      <pc:sldChg chg="del">
        <pc:chgData name="George Lai" userId="ee6d6ee3-71f5-491d-b160-3faec63e1d3d" providerId="ADAL" clId="{FC9430FE-5A3A-44C4-B8E1-3DD3620AD02B}" dt="2025-08-29T08:39:19.957" v="107" actId="47"/>
        <pc:sldMkLst>
          <pc:docMk/>
          <pc:sldMk cId="4222801199" sldId="383"/>
        </pc:sldMkLst>
      </pc:sldChg>
      <pc:sldChg chg="del">
        <pc:chgData name="George Lai" userId="ee6d6ee3-71f5-491d-b160-3faec63e1d3d" providerId="ADAL" clId="{FC9430FE-5A3A-44C4-B8E1-3DD3620AD02B}" dt="2025-08-29T08:39:19.957" v="107" actId="47"/>
        <pc:sldMkLst>
          <pc:docMk/>
          <pc:sldMk cId="0" sldId="384"/>
        </pc:sldMkLst>
      </pc:sldChg>
      <pc:sldChg chg="addSp delSp modSp mod">
        <pc:chgData name="George Lai" userId="ee6d6ee3-71f5-491d-b160-3faec63e1d3d" providerId="ADAL" clId="{FC9430FE-5A3A-44C4-B8E1-3DD3620AD02B}" dt="2025-08-29T08:32:11.537" v="46" actId="1076"/>
        <pc:sldMkLst>
          <pc:docMk/>
          <pc:sldMk cId="586348695" sldId="385"/>
        </pc:sldMkLst>
        <pc:spChg chg="add mod">
          <ac:chgData name="George Lai" userId="ee6d6ee3-71f5-491d-b160-3faec63e1d3d" providerId="ADAL" clId="{FC9430FE-5A3A-44C4-B8E1-3DD3620AD02B}" dt="2025-08-29T08:31:59.638" v="43" actId="1076"/>
          <ac:spMkLst>
            <pc:docMk/>
            <pc:sldMk cId="586348695" sldId="385"/>
            <ac:spMk id="11" creationId="{B79EBEF0-D0EC-BF74-D658-257CBCF12D8B}"/>
          </ac:spMkLst>
        </pc:spChg>
        <pc:spChg chg="mod">
          <ac:chgData name="George Lai" userId="ee6d6ee3-71f5-491d-b160-3faec63e1d3d" providerId="ADAL" clId="{FC9430FE-5A3A-44C4-B8E1-3DD3620AD02B}" dt="2025-08-29T08:31:51.970" v="40" actId="14100"/>
          <ac:spMkLst>
            <pc:docMk/>
            <pc:sldMk cId="586348695" sldId="385"/>
            <ac:spMk id="15" creationId="{00000000-0000-0000-0000-000000000000}"/>
          </ac:spMkLst>
        </pc:spChg>
        <pc:spChg chg="del">
          <ac:chgData name="George Lai" userId="ee6d6ee3-71f5-491d-b160-3faec63e1d3d" providerId="ADAL" clId="{FC9430FE-5A3A-44C4-B8E1-3DD3620AD02B}" dt="2025-08-29T08:30:37.228" v="24" actId="478"/>
          <ac:spMkLst>
            <pc:docMk/>
            <pc:sldMk cId="586348695" sldId="385"/>
            <ac:spMk id="17" creationId="{00000000-0000-0000-0000-000000000000}"/>
          </ac:spMkLst>
        </pc:spChg>
        <pc:spChg chg="del">
          <ac:chgData name="George Lai" userId="ee6d6ee3-71f5-491d-b160-3faec63e1d3d" providerId="ADAL" clId="{FC9430FE-5A3A-44C4-B8E1-3DD3620AD02B}" dt="2025-08-29T08:30:32.815" v="22" actId="478"/>
          <ac:spMkLst>
            <pc:docMk/>
            <pc:sldMk cId="586348695" sldId="385"/>
            <ac:spMk id="19" creationId="{00000000-0000-0000-0000-000000000000}"/>
          </ac:spMkLst>
        </pc:spChg>
        <pc:spChg chg="del">
          <ac:chgData name="George Lai" userId="ee6d6ee3-71f5-491d-b160-3faec63e1d3d" providerId="ADAL" clId="{FC9430FE-5A3A-44C4-B8E1-3DD3620AD02B}" dt="2025-08-29T08:30:39.702" v="26" actId="478"/>
          <ac:spMkLst>
            <pc:docMk/>
            <pc:sldMk cId="586348695" sldId="385"/>
            <ac:spMk id="23" creationId="{AF3A088B-34C5-4032-9C54-610A92D37794}"/>
          </ac:spMkLst>
        </pc:spChg>
        <pc:spChg chg="add mod">
          <ac:chgData name="George Lai" userId="ee6d6ee3-71f5-491d-b160-3faec63e1d3d" providerId="ADAL" clId="{FC9430FE-5A3A-44C4-B8E1-3DD3620AD02B}" dt="2025-08-29T08:32:11.537" v="46" actId="1076"/>
          <ac:spMkLst>
            <pc:docMk/>
            <pc:sldMk cId="586348695" sldId="385"/>
            <ac:spMk id="24" creationId="{E546AA8D-D170-4B68-B88E-C12AA4952854}"/>
          </ac:spMkLst>
        </pc:spChg>
        <pc:picChg chg="add mod">
          <ac:chgData name="George Lai" userId="ee6d6ee3-71f5-491d-b160-3faec63e1d3d" providerId="ADAL" clId="{FC9430FE-5A3A-44C4-B8E1-3DD3620AD02B}" dt="2025-08-29T08:32:01.698" v="44" actId="1076"/>
          <ac:picMkLst>
            <pc:docMk/>
            <pc:sldMk cId="586348695" sldId="385"/>
            <ac:picMk id="3" creationId="{796573F8-564B-4075-9A47-DFF07C7CDD71}"/>
          </ac:picMkLst>
        </pc:picChg>
        <pc:picChg chg="mod">
          <ac:chgData name="George Lai" userId="ee6d6ee3-71f5-491d-b160-3faec63e1d3d" providerId="ADAL" clId="{FC9430FE-5A3A-44C4-B8E1-3DD3620AD02B}" dt="2025-08-29T08:31:53.941" v="41" actId="1076"/>
          <ac:picMkLst>
            <pc:docMk/>
            <pc:sldMk cId="586348695" sldId="385"/>
            <ac:picMk id="4" creationId="{BD499568-165D-4BB9-842F-9FF02DDB12A9}"/>
          </ac:picMkLst>
        </pc:picChg>
        <pc:picChg chg="add mod">
          <ac:chgData name="George Lai" userId="ee6d6ee3-71f5-491d-b160-3faec63e1d3d" providerId="ADAL" clId="{FC9430FE-5A3A-44C4-B8E1-3DD3620AD02B}" dt="2025-08-29T08:31:56.626" v="42" actId="1076"/>
          <ac:picMkLst>
            <pc:docMk/>
            <pc:sldMk cId="586348695" sldId="385"/>
            <ac:picMk id="5" creationId="{D0EA42AF-5481-BBC8-C9CD-A614E38CECAE}"/>
          </ac:picMkLst>
        </pc:picChg>
        <pc:picChg chg="del">
          <ac:chgData name="George Lai" userId="ee6d6ee3-71f5-491d-b160-3faec63e1d3d" providerId="ADAL" clId="{FC9430FE-5A3A-44C4-B8E1-3DD3620AD02B}" dt="2025-08-29T08:30:30.927" v="21" actId="478"/>
          <ac:picMkLst>
            <pc:docMk/>
            <pc:sldMk cId="586348695" sldId="385"/>
            <ac:picMk id="13" creationId="{D457CF16-C20F-4581-8197-EDDD38F54A8D}"/>
          </ac:picMkLst>
        </pc:picChg>
        <pc:picChg chg="del">
          <ac:chgData name="George Lai" userId="ee6d6ee3-71f5-491d-b160-3faec63e1d3d" providerId="ADAL" clId="{FC9430FE-5A3A-44C4-B8E1-3DD3620AD02B}" dt="2025-08-29T08:30:34.235" v="23" actId="478"/>
          <ac:picMkLst>
            <pc:docMk/>
            <pc:sldMk cId="586348695" sldId="385"/>
            <ac:picMk id="20" creationId="{42AE1944-250F-4607-95E0-B011DEEF6049}"/>
          </ac:picMkLst>
        </pc:picChg>
        <pc:picChg chg="del">
          <ac:chgData name="George Lai" userId="ee6d6ee3-71f5-491d-b160-3faec63e1d3d" providerId="ADAL" clId="{FC9430FE-5A3A-44C4-B8E1-3DD3620AD02B}" dt="2025-08-29T08:30:38.208" v="25" actId="478"/>
          <ac:picMkLst>
            <pc:docMk/>
            <pc:sldMk cId="586348695" sldId="385"/>
            <ac:picMk id="22" creationId="{CA888D3E-9AEE-400E-9331-C2AF3BA7ED9A}"/>
          </ac:picMkLst>
        </pc:picChg>
      </pc:sldChg>
      <pc:sldChg chg="delSp modSp add mod">
        <pc:chgData name="George Lai" userId="ee6d6ee3-71f5-491d-b160-3faec63e1d3d" providerId="ADAL" clId="{FC9430FE-5A3A-44C4-B8E1-3DD3620AD02B}" dt="2025-08-29T08:33:29.404" v="89" actId="1076"/>
        <pc:sldMkLst>
          <pc:docMk/>
          <pc:sldMk cId="1613217633" sldId="389"/>
        </pc:sldMkLst>
        <pc:spChg chg="mod">
          <ac:chgData name="George Lai" userId="ee6d6ee3-71f5-491d-b160-3faec63e1d3d" providerId="ADAL" clId="{FC9430FE-5A3A-44C4-B8E1-3DD3620AD02B}" dt="2025-08-29T08:33:23.633" v="88" actId="20577"/>
          <ac:spMkLst>
            <pc:docMk/>
            <pc:sldMk cId="1613217633" sldId="389"/>
            <ac:spMk id="11" creationId="{BE8C8822-88E1-B3B6-D3FC-FAF6FFAB6F12}"/>
          </ac:spMkLst>
        </pc:spChg>
        <pc:spChg chg="mod">
          <ac:chgData name="George Lai" userId="ee6d6ee3-71f5-491d-b160-3faec63e1d3d" providerId="ADAL" clId="{FC9430FE-5A3A-44C4-B8E1-3DD3620AD02B}" dt="2025-08-29T08:33:29.404" v="89" actId="1076"/>
          <ac:spMkLst>
            <pc:docMk/>
            <pc:sldMk cId="1613217633" sldId="389"/>
            <ac:spMk id="13" creationId="{075147FD-97C6-EB93-F527-F5EA4301ABA9}"/>
          </ac:spMkLst>
        </pc:spChg>
        <pc:spChg chg="del">
          <ac:chgData name="George Lai" userId="ee6d6ee3-71f5-491d-b160-3faec63e1d3d" providerId="ADAL" clId="{FC9430FE-5A3A-44C4-B8E1-3DD3620AD02B}" dt="2025-08-29T08:32:58.017" v="49" actId="478"/>
          <ac:spMkLst>
            <pc:docMk/>
            <pc:sldMk cId="1613217633" sldId="389"/>
            <ac:spMk id="15" creationId="{E59A3208-A4BB-80A7-FE5B-0301507D1981}"/>
          </ac:spMkLst>
        </pc:spChg>
        <pc:picChg chg="del">
          <ac:chgData name="George Lai" userId="ee6d6ee3-71f5-491d-b160-3faec63e1d3d" providerId="ADAL" clId="{FC9430FE-5A3A-44C4-B8E1-3DD3620AD02B}" dt="2025-08-29T08:32:56.315" v="48" actId="478"/>
          <ac:picMkLst>
            <pc:docMk/>
            <pc:sldMk cId="1613217633" sldId="389"/>
            <ac:picMk id="14" creationId="{D37C2515-91B6-1CF4-F88C-7A56C4C797FA}"/>
          </ac:picMkLst>
        </pc:picChg>
      </pc:sldChg>
      <pc:sldChg chg="add">
        <pc:chgData name="George Lai" userId="ee6d6ee3-71f5-491d-b160-3faec63e1d3d" providerId="ADAL" clId="{FC9430FE-5A3A-44C4-B8E1-3DD3620AD02B}" dt="2025-08-29T08:34:16.669" v="91"/>
        <pc:sldMkLst>
          <pc:docMk/>
          <pc:sldMk cId="2617760066" sldId="390"/>
        </pc:sldMkLst>
      </pc:sldChg>
      <pc:sldChg chg="add del">
        <pc:chgData name="George Lai" userId="ee6d6ee3-71f5-491d-b160-3faec63e1d3d" providerId="ADAL" clId="{FC9430FE-5A3A-44C4-B8E1-3DD3620AD02B}" dt="2025-08-29T08:37:15.258" v="104" actId="2696"/>
        <pc:sldMkLst>
          <pc:docMk/>
          <pc:sldMk cId="0" sldId="391"/>
        </pc:sldMkLst>
      </pc:sldChg>
    </pc:docChg>
  </pc:docChgLst>
  <pc:docChgLst>
    <pc:chgData name="Michael Cheel" userId="S::michael.cheel@groupcolleges.onmicrosoft.com::c9aeed01-5f67-45b2-8381-c2d18b2d9882" providerId="AD" clId="Web-{F1BF0F2B-3CC0-6A2A-CC26-F2909BF20A32}"/>
    <pc:docChg chg="modSld">
      <pc:chgData name="Michael Cheel" userId="S::michael.cheel@groupcolleges.onmicrosoft.com::c9aeed01-5f67-45b2-8381-c2d18b2d9882" providerId="AD" clId="Web-{F1BF0F2B-3CC0-6A2A-CC26-F2909BF20A32}" dt="2025-05-06T07:14:33.332" v="367" actId="14100"/>
      <pc:docMkLst>
        <pc:docMk/>
      </pc:docMkLst>
      <pc:sldChg chg="modSp">
        <pc:chgData name="Michael Cheel" userId="S::michael.cheel@groupcolleges.onmicrosoft.com::c9aeed01-5f67-45b2-8381-c2d18b2d9882" providerId="AD" clId="Web-{F1BF0F2B-3CC0-6A2A-CC26-F2909BF20A32}" dt="2025-05-06T07:14:10.597" v="365" actId="14100"/>
        <pc:sldMkLst>
          <pc:docMk/>
          <pc:sldMk cId="0" sldId="270"/>
        </pc:sldMkLst>
      </pc:sldChg>
      <pc:sldChg chg="addSp delSp modSp">
        <pc:chgData name="Michael Cheel" userId="S::michael.cheel@groupcolleges.onmicrosoft.com::c9aeed01-5f67-45b2-8381-c2d18b2d9882" providerId="AD" clId="Web-{F1BF0F2B-3CC0-6A2A-CC26-F2909BF20A32}" dt="2025-05-06T07:14:33.332" v="367" actId="14100"/>
        <pc:sldMkLst>
          <pc:docMk/>
          <pc:sldMk cId="0" sldId="271"/>
        </pc:sldMkLst>
      </pc:sldChg>
      <pc:sldChg chg="addSp modSp">
        <pc:chgData name="Michael Cheel" userId="S::michael.cheel@groupcolleges.onmicrosoft.com::c9aeed01-5f67-45b2-8381-c2d18b2d9882" providerId="AD" clId="Web-{F1BF0F2B-3CC0-6A2A-CC26-F2909BF20A32}" dt="2025-05-06T06:40:10.621" v="185" actId="1076"/>
        <pc:sldMkLst>
          <pc:docMk/>
          <pc:sldMk cId="0" sldId="299"/>
        </pc:sldMkLst>
      </pc:sldChg>
      <pc:sldChg chg="addSp delSp modSp">
        <pc:chgData name="Michael Cheel" userId="S::michael.cheel@groupcolleges.onmicrosoft.com::c9aeed01-5f67-45b2-8381-c2d18b2d9882" providerId="AD" clId="Web-{F1BF0F2B-3CC0-6A2A-CC26-F2909BF20A32}" dt="2025-05-06T06:55:43.957" v="312" actId="1076"/>
        <pc:sldMkLst>
          <pc:docMk/>
          <pc:sldMk cId="0" sldId="303"/>
        </pc:sldMkLst>
      </pc:sldChg>
      <pc:sldChg chg="modSp">
        <pc:chgData name="Michael Cheel" userId="S::michael.cheel@groupcolleges.onmicrosoft.com::c9aeed01-5f67-45b2-8381-c2d18b2d9882" providerId="AD" clId="Web-{F1BF0F2B-3CC0-6A2A-CC26-F2909BF20A32}" dt="2025-05-06T06:57:36.118" v="317" actId="20577"/>
        <pc:sldMkLst>
          <pc:docMk/>
          <pc:sldMk cId="0" sldId="332"/>
        </pc:sldMkLst>
      </pc:sldChg>
      <pc:sldChg chg="modSp">
        <pc:chgData name="Michael Cheel" userId="S::michael.cheel@groupcolleges.onmicrosoft.com::c9aeed01-5f67-45b2-8381-c2d18b2d9882" providerId="AD" clId="Web-{F1BF0F2B-3CC0-6A2A-CC26-F2909BF20A32}" dt="2025-05-06T06:59:15.388" v="324"/>
        <pc:sldMkLst>
          <pc:docMk/>
          <pc:sldMk cId="4077916777" sldId="371"/>
        </pc:sldMkLst>
      </pc:sldChg>
      <pc:sldChg chg="modSp">
        <pc:chgData name="Michael Cheel" userId="S::michael.cheel@groupcolleges.onmicrosoft.com::c9aeed01-5f67-45b2-8381-c2d18b2d9882" providerId="AD" clId="Web-{F1BF0F2B-3CC0-6A2A-CC26-F2909BF20A32}" dt="2025-05-06T07:08:15.770" v="341" actId="20577"/>
        <pc:sldMkLst>
          <pc:docMk/>
          <pc:sldMk cId="310909635" sldId="372"/>
        </pc:sldMkLst>
      </pc:sldChg>
      <pc:sldChg chg="addSp modSp">
        <pc:chgData name="Michael Cheel" userId="S::michael.cheel@groupcolleges.onmicrosoft.com::c9aeed01-5f67-45b2-8381-c2d18b2d9882" providerId="AD" clId="Web-{F1BF0F2B-3CC0-6A2A-CC26-F2909BF20A32}" dt="2025-05-06T06:19:43.945" v="11" actId="20577"/>
        <pc:sldMkLst>
          <pc:docMk/>
          <pc:sldMk cId="2417368881" sldId="386"/>
        </pc:sldMkLst>
      </pc:sldChg>
    </pc:docChg>
  </pc:docChgLst>
  <pc:docChgLst>
    <pc:chgData name="Melissa Krollig" userId="ff2e2991-9927-4317-b64c-6143e81295f9" providerId="ADAL" clId="{C5828B77-23FE-4ACC-9894-9536FAAB6F16}"/>
    <pc:docChg chg="undo redo custSel addSld delSld modSld sldOrd">
      <pc:chgData name="Melissa Krollig" userId="ff2e2991-9927-4317-b64c-6143e81295f9" providerId="ADAL" clId="{C5828B77-23FE-4ACC-9894-9536FAAB6F16}" dt="2025-05-07T03:43:31.725" v="2289" actId="1035"/>
      <pc:docMkLst>
        <pc:docMk/>
      </pc:docMkLst>
      <pc:sldChg chg="addSp delSp modSp mod">
        <pc:chgData name="Melissa Krollig" userId="ff2e2991-9927-4317-b64c-6143e81295f9" providerId="ADAL" clId="{C5828B77-23FE-4ACC-9894-9536FAAB6F16}" dt="2025-05-07T03:43:04.712" v="2281"/>
        <pc:sldMkLst>
          <pc:docMk/>
          <pc:sldMk cId="0" sldId="256"/>
        </pc:sldMkLst>
      </pc:sldChg>
      <pc:sldChg chg="addSp delSp modSp mod">
        <pc:chgData name="Melissa Krollig" userId="ff2e2991-9927-4317-b64c-6143e81295f9" providerId="ADAL" clId="{C5828B77-23FE-4ACC-9894-9536FAAB6F16}" dt="2025-05-07T02:41:28.862" v="178" actId="2711"/>
        <pc:sldMkLst>
          <pc:docMk/>
          <pc:sldMk cId="0" sldId="257"/>
        </pc:sldMkLst>
      </pc:sldChg>
      <pc:sldChg chg="addSp delSp modSp mod">
        <pc:chgData name="Melissa Krollig" userId="ff2e2991-9927-4317-b64c-6143e81295f9" providerId="ADAL" clId="{C5828B77-23FE-4ACC-9894-9536FAAB6F16}" dt="2025-05-07T03:43:31.725" v="2289" actId="1035"/>
        <pc:sldMkLst>
          <pc:docMk/>
          <pc:sldMk cId="0" sldId="258"/>
        </pc:sldMkLst>
      </pc:sldChg>
      <pc:sldChg chg="addSp delSp modSp mod">
        <pc:chgData name="Melissa Krollig" userId="ff2e2991-9927-4317-b64c-6143e81295f9" providerId="ADAL" clId="{C5828B77-23FE-4ACC-9894-9536FAAB6F16}" dt="2025-05-07T02:35:13.100" v="66" actId="478"/>
        <pc:sldMkLst>
          <pc:docMk/>
          <pc:sldMk cId="0" sldId="259"/>
        </pc:sldMkLst>
      </pc:sldChg>
      <pc:sldChg chg="addSp delSp modSp mod">
        <pc:chgData name="Melissa Krollig" userId="ff2e2991-9927-4317-b64c-6143e81295f9" providerId="ADAL" clId="{C5828B77-23FE-4ACC-9894-9536FAAB6F16}" dt="2025-05-07T02:42:51.764" v="195" actId="14100"/>
        <pc:sldMkLst>
          <pc:docMk/>
          <pc:sldMk cId="0" sldId="261"/>
        </pc:sldMkLst>
      </pc:sldChg>
      <pc:sldChg chg="addSp delSp modSp mod">
        <pc:chgData name="Melissa Krollig" userId="ff2e2991-9927-4317-b64c-6143e81295f9" providerId="ADAL" clId="{C5828B77-23FE-4ACC-9894-9536FAAB6F16}" dt="2025-05-07T02:43:26.540" v="201" actId="947"/>
        <pc:sldMkLst>
          <pc:docMk/>
          <pc:sldMk cId="0" sldId="262"/>
        </pc:sldMkLst>
      </pc:sldChg>
      <pc:sldChg chg="addSp delSp modSp mod">
        <pc:chgData name="Melissa Krollig" userId="ff2e2991-9927-4317-b64c-6143e81295f9" providerId="ADAL" clId="{C5828B77-23FE-4ACC-9894-9536FAAB6F16}" dt="2025-05-07T02:43:34.535" v="202" actId="947"/>
        <pc:sldMkLst>
          <pc:docMk/>
          <pc:sldMk cId="0" sldId="263"/>
        </pc:sldMkLst>
      </pc:sldChg>
      <pc:sldChg chg="addSp delSp modSp mod">
        <pc:chgData name="Melissa Krollig" userId="ff2e2991-9927-4317-b64c-6143e81295f9" providerId="ADAL" clId="{C5828B77-23FE-4ACC-9894-9536FAAB6F16}" dt="2025-05-07T02:44:07.454" v="228" actId="947"/>
        <pc:sldMkLst>
          <pc:docMk/>
          <pc:sldMk cId="0" sldId="264"/>
        </pc:sldMkLst>
      </pc:sldChg>
      <pc:sldChg chg="modSp mod">
        <pc:chgData name="Melissa Krollig" userId="ff2e2991-9927-4317-b64c-6143e81295f9" providerId="ADAL" clId="{C5828B77-23FE-4ACC-9894-9536FAAB6F16}" dt="2025-05-07T02:44:54.039" v="232" actId="947"/>
        <pc:sldMkLst>
          <pc:docMk/>
          <pc:sldMk cId="0" sldId="268"/>
        </pc:sldMkLst>
      </pc:sldChg>
      <pc:sldChg chg="modSp mod">
        <pc:chgData name="Melissa Krollig" userId="ff2e2991-9927-4317-b64c-6143e81295f9" providerId="ADAL" clId="{C5828B77-23FE-4ACC-9894-9536FAAB6F16}" dt="2025-05-07T02:45:01.598" v="233" actId="947"/>
        <pc:sldMkLst>
          <pc:docMk/>
          <pc:sldMk cId="0" sldId="269"/>
        </pc:sldMkLst>
      </pc:sldChg>
      <pc:sldChg chg="addSp delSp modSp mod">
        <pc:chgData name="Melissa Krollig" userId="ff2e2991-9927-4317-b64c-6143e81295f9" providerId="ADAL" clId="{C5828B77-23FE-4ACC-9894-9536FAAB6F16}" dt="2025-05-07T02:45:10.187" v="234" actId="947"/>
        <pc:sldMkLst>
          <pc:docMk/>
          <pc:sldMk cId="0" sldId="270"/>
        </pc:sldMkLst>
      </pc:sldChg>
      <pc:sldChg chg="addSp modSp mod">
        <pc:chgData name="Melissa Krollig" userId="ff2e2991-9927-4317-b64c-6143e81295f9" providerId="ADAL" clId="{C5828B77-23FE-4ACC-9894-9536FAAB6F16}" dt="2025-05-07T02:34:39.585" v="57" actId="164"/>
        <pc:sldMkLst>
          <pc:docMk/>
          <pc:sldMk cId="0" sldId="271"/>
        </pc:sldMkLst>
      </pc:sldChg>
      <pc:sldChg chg="modSp mod">
        <pc:chgData name="Melissa Krollig" userId="ff2e2991-9927-4317-b64c-6143e81295f9" providerId="ADAL" clId="{C5828B77-23FE-4ACC-9894-9536FAAB6F16}" dt="2025-05-07T02:29:12.514" v="0" actId="790"/>
        <pc:sldMkLst>
          <pc:docMk/>
          <pc:sldMk cId="0" sldId="272"/>
        </pc:sldMkLst>
      </pc:sldChg>
      <pc:sldChg chg="modSp mod">
        <pc:chgData name="Melissa Krollig" userId="ff2e2991-9927-4317-b64c-6143e81295f9" providerId="ADAL" clId="{C5828B77-23FE-4ACC-9894-9536FAAB6F16}" dt="2025-05-07T02:29:12.514" v="0" actId="790"/>
        <pc:sldMkLst>
          <pc:docMk/>
          <pc:sldMk cId="0" sldId="273"/>
        </pc:sldMkLst>
      </pc:sldChg>
      <pc:sldChg chg="modSp mod">
        <pc:chgData name="Melissa Krollig" userId="ff2e2991-9927-4317-b64c-6143e81295f9" providerId="ADAL" clId="{C5828B77-23FE-4ACC-9894-9536FAAB6F16}" dt="2025-05-07T02:29:12.514" v="0" actId="790"/>
        <pc:sldMkLst>
          <pc:docMk/>
          <pc:sldMk cId="0" sldId="274"/>
        </pc:sldMkLst>
      </pc:sldChg>
      <pc:sldChg chg="modSp mod">
        <pc:chgData name="Melissa Krollig" userId="ff2e2991-9927-4317-b64c-6143e81295f9" providerId="ADAL" clId="{C5828B77-23FE-4ACC-9894-9536FAAB6F16}" dt="2025-05-07T03:19:19.075" v="1110" actId="14100"/>
        <pc:sldMkLst>
          <pc:docMk/>
          <pc:sldMk cId="0" sldId="275"/>
        </pc:sldMkLst>
      </pc:sldChg>
      <pc:sldChg chg="modSp mod">
        <pc:chgData name="Melissa Krollig" userId="ff2e2991-9927-4317-b64c-6143e81295f9" providerId="ADAL" clId="{C5828B77-23FE-4ACC-9894-9536FAAB6F16}" dt="2025-05-07T03:18:48.249" v="1104" actId="948"/>
        <pc:sldMkLst>
          <pc:docMk/>
          <pc:sldMk cId="0" sldId="276"/>
        </pc:sldMkLst>
      </pc:sldChg>
      <pc:sldChg chg="modSp mod modCm">
        <pc:chgData name="Melissa Krollig" userId="ff2e2991-9927-4317-b64c-6143e81295f9" providerId="ADAL" clId="{C5828B77-23FE-4ACC-9894-9536FAAB6F16}" dt="2025-05-07T03:22:49.717" v="1283" actId="1076"/>
        <pc:sldMkLst>
          <pc:docMk/>
          <pc:sldMk cId="0" sldId="277"/>
        </pc:sldMkLst>
        <pc:extLst>
          <p:ext xmlns:p="http://schemas.openxmlformats.org/presentationml/2006/main" uri="{D6D511B9-2390-475A-947B-AFAB55BFBCF1}">
            <pc226:cmChg xmlns:pc226="http://schemas.microsoft.com/office/powerpoint/2022/06/main/command" chg="mod">
              <pc226:chgData name="Melissa Krollig" userId="ff2e2991-9927-4317-b64c-6143e81295f9" providerId="ADAL" clId="{C5828B77-23FE-4ACC-9894-9536FAAB6F16}" dt="2025-05-07T03:22:35.457" v="1280" actId="6549"/>
              <pc2:cmMkLst xmlns:pc2="http://schemas.microsoft.com/office/powerpoint/2019/9/main/command">
                <pc:docMk/>
                <pc:sldMk cId="0" sldId="277"/>
                <pc2:cmMk id="{339C6F42-7DBB-4853-9FCB-12F990F0975F}"/>
              </pc2:cmMkLst>
            </pc226:cmChg>
          </p:ext>
        </pc:extLst>
      </pc:sldChg>
      <pc:sldChg chg="modSp mod">
        <pc:chgData name="Melissa Krollig" userId="ff2e2991-9927-4317-b64c-6143e81295f9" providerId="ADAL" clId="{C5828B77-23FE-4ACC-9894-9536FAAB6F16}" dt="2025-05-07T02:29:12.514" v="0" actId="790"/>
        <pc:sldMkLst>
          <pc:docMk/>
          <pc:sldMk cId="0" sldId="278"/>
        </pc:sldMkLst>
      </pc:sldChg>
      <pc:sldChg chg="addSp delSp modSp del mod">
        <pc:chgData name="Melissa Krollig" userId="ff2e2991-9927-4317-b64c-6143e81295f9" providerId="ADAL" clId="{C5828B77-23FE-4ACC-9894-9536FAAB6F16}" dt="2025-05-07T02:56:59.803" v="738" actId="47"/>
        <pc:sldMkLst>
          <pc:docMk/>
          <pc:sldMk cId="0" sldId="280"/>
        </pc:sldMkLst>
      </pc:sldChg>
      <pc:sldChg chg="addSp delSp modSp mod">
        <pc:chgData name="Melissa Krollig" userId="ff2e2991-9927-4317-b64c-6143e81295f9" providerId="ADAL" clId="{C5828B77-23FE-4ACC-9894-9536FAAB6F16}" dt="2025-05-07T03:42:16.938" v="2274"/>
        <pc:sldMkLst>
          <pc:docMk/>
          <pc:sldMk cId="0" sldId="281"/>
        </pc:sldMkLst>
      </pc:sldChg>
      <pc:sldChg chg="addSp delSp modSp mod">
        <pc:chgData name="Melissa Krollig" userId="ff2e2991-9927-4317-b64c-6143e81295f9" providerId="ADAL" clId="{C5828B77-23FE-4ACC-9894-9536FAAB6F16}" dt="2025-05-07T03:42:14.501" v="2272"/>
        <pc:sldMkLst>
          <pc:docMk/>
          <pc:sldMk cId="0" sldId="282"/>
        </pc:sldMkLst>
      </pc:sldChg>
      <pc:sldChg chg="addSp delSp modSp mod">
        <pc:chgData name="Melissa Krollig" userId="ff2e2991-9927-4317-b64c-6143e81295f9" providerId="ADAL" clId="{C5828B77-23FE-4ACC-9894-9536FAAB6F16}" dt="2025-05-07T02:59:28.747" v="764" actId="14100"/>
        <pc:sldMkLst>
          <pc:docMk/>
          <pc:sldMk cId="0" sldId="284"/>
        </pc:sldMkLst>
      </pc:sldChg>
      <pc:sldChg chg="addSp delSp modSp mod">
        <pc:chgData name="Melissa Krollig" userId="ff2e2991-9927-4317-b64c-6143e81295f9" providerId="ADAL" clId="{C5828B77-23FE-4ACC-9894-9536FAAB6F16}" dt="2025-05-07T03:11:34.711" v="994"/>
        <pc:sldMkLst>
          <pc:docMk/>
          <pc:sldMk cId="0" sldId="285"/>
        </pc:sldMkLst>
      </pc:sldChg>
      <pc:sldChg chg="addSp delSp modSp mod">
        <pc:chgData name="Melissa Krollig" userId="ff2e2991-9927-4317-b64c-6143e81295f9" providerId="ADAL" clId="{C5828B77-23FE-4ACC-9894-9536FAAB6F16}" dt="2025-05-07T03:11:39.142" v="996"/>
        <pc:sldMkLst>
          <pc:docMk/>
          <pc:sldMk cId="0" sldId="286"/>
        </pc:sldMkLst>
      </pc:sldChg>
      <pc:sldChg chg="addSp delSp modSp mod">
        <pc:chgData name="Melissa Krollig" userId="ff2e2991-9927-4317-b64c-6143e81295f9" providerId="ADAL" clId="{C5828B77-23FE-4ACC-9894-9536FAAB6F16}" dt="2025-05-07T03:11:43.775" v="999"/>
        <pc:sldMkLst>
          <pc:docMk/>
          <pc:sldMk cId="0" sldId="287"/>
        </pc:sldMkLst>
      </pc:sldChg>
      <pc:sldChg chg="addSp delSp modSp mod">
        <pc:chgData name="Melissa Krollig" userId="ff2e2991-9927-4317-b64c-6143e81295f9" providerId="ADAL" clId="{C5828B77-23FE-4ACC-9894-9536FAAB6F16}" dt="2025-05-07T03:11:58.889" v="1006" actId="14100"/>
        <pc:sldMkLst>
          <pc:docMk/>
          <pc:sldMk cId="0" sldId="288"/>
        </pc:sldMkLst>
      </pc:sldChg>
      <pc:sldChg chg="addSp delSp modSp mod">
        <pc:chgData name="Melissa Krollig" userId="ff2e2991-9927-4317-b64c-6143e81295f9" providerId="ADAL" clId="{C5828B77-23FE-4ACC-9894-9536FAAB6F16}" dt="2025-05-07T03:40:47.685" v="2258" actId="14100"/>
        <pc:sldMkLst>
          <pc:docMk/>
          <pc:sldMk cId="0" sldId="289"/>
        </pc:sldMkLst>
      </pc:sldChg>
      <pc:sldChg chg="modSp mod">
        <pc:chgData name="Melissa Krollig" userId="ff2e2991-9927-4317-b64c-6143e81295f9" providerId="ADAL" clId="{C5828B77-23FE-4ACC-9894-9536FAAB6F16}" dt="2025-05-07T03:01:53.426" v="800" actId="947"/>
        <pc:sldMkLst>
          <pc:docMk/>
          <pc:sldMk cId="0" sldId="294"/>
        </pc:sldMkLst>
      </pc:sldChg>
      <pc:sldChg chg="modSp mod">
        <pc:chgData name="Melissa Krollig" userId="ff2e2991-9927-4317-b64c-6143e81295f9" providerId="ADAL" clId="{C5828B77-23FE-4ACC-9894-9536FAAB6F16}" dt="2025-05-07T03:40:57.050" v="2259" actId="14100"/>
        <pc:sldMkLst>
          <pc:docMk/>
          <pc:sldMk cId="0" sldId="295"/>
        </pc:sldMkLst>
      </pc:sldChg>
      <pc:sldChg chg="modSp mod">
        <pc:chgData name="Melissa Krollig" userId="ff2e2991-9927-4317-b64c-6143e81295f9" providerId="ADAL" clId="{C5828B77-23FE-4ACC-9894-9536FAAB6F16}" dt="2025-05-07T03:06:42.197" v="915" actId="947"/>
        <pc:sldMkLst>
          <pc:docMk/>
          <pc:sldMk cId="0" sldId="296"/>
        </pc:sldMkLst>
      </pc:sldChg>
      <pc:sldChg chg="addSp delSp modSp mod">
        <pc:chgData name="Melissa Krollig" userId="ff2e2991-9927-4317-b64c-6143e81295f9" providerId="ADAL" clId="{C5828B77-23FE-4ACC-9894-9536FAAB6F16}" dt="2025-05-07T03:12:49.734" v="1017"/>
        <pc:sldMkLst>
          <pc:docMk/>
          <pc:sldMk cId="0" sldId="297"/>
        </pc:sldMkLst>
      </pc:sldChg>
      <pc:sldChg chg="addSp delSp modSp mod">
        <pc:chgData name="Melissa Krollig" userId="ff2e2991-9927-4317-b64c-6143e81295f9" providerId="ADAL" clId="{C5828B77-23FE-4ACC-9894-9536FAAB6F16}" dt="2025-05-07T03:41:59.926" v="2270" actId="1036"/>
        <pc:sldMkLst>
          <pc:docMk/>
          <pc:sldMk cId="0" sldId="298"/>
        </pc:sldMkLst>
      </pc:sldChg>
      <pc:sldChg chg="modSp mod">
        <pc:chgData name="Melissa Krollig" userId="ff2e2991-9927-4317-b64c-6143e81295f9" providerId="ADAL" clId="{C5828B77-23FE-4ACC-9894-9536FAAB6F16}" dt="2025-05-07T03:04:32.248" v="841" actId="947"/>
        <pc:sldMkLst>
          <pc:docMk/>
          <pc:sldMk cId="0" sldId="299"/>
        </pc:sldMkLst>
      </pc:sldChg>
      <pc:sldChg chg="addSp delSp modSp mod">
        <pc:chgData name="Melissa Krollig" userId="ff2e2991-9927-4317-b64c-6143e81295f9" providerId="ADAL" clId="{C5828B77-23FE-4ACC-9894-9536FAAB6F16}" dt="2025-05-07T03:13:14.789" v="1023" actId="572"/>
        <pc:sldMkLst>
          <pc:docMk/>
          <pc:sldMk cId="0" sldId="301"/>
        </pc:sldMkLst>
      </pc:sldChg>
      <pc:sldChg chg="addSp delSp modSp mod">
        <pc:chgData name="Melissa Krollig" userId="ff2e2991-9927-4317-b64c-6143e81295f9" providerId="ADAL" clId="{C5828B77-23FE-4ACC-9894-9536FAAB6F16}" dt="2025-05-07T03:41:24.825" v="2264"/>
        <pc:sldMkLst>
          <pc:docMk/>
          <pc:sldMk cId="0" sldId="303"/>
        </pc:sldMkLst>
      </pc:sldChg>
      <pc:sldChg chg="addSp delSp modSp mod">
        <pc:chgData name="Melissa Krollig" userId="ff2e2991-9927-4317-b64c-6143e81295f9" providerId="ADAL" clId="{C5828B77-23FE-4ACC-9894-9536FAAB6F16}" dt="2025-05-07T03:39:01.291" v="2212" actId="1076"/>
        <pc:sldMkLst>
          <pc:docMk/>
          <pc:sldMk cId="0" sldId="304"/>
        </pc:sldMkLst>
      </pc:sldChg>
      <pc:sldChg chg="addSp delSp modSp mod">
        <pc:chgData name="Melissa Krollig" userId="ff2e2991-9927-4317-b64c-6143e81295f9" providerId="ADAL" clId="{C5828B77-23FE-4ACC-9894-9536FAAB6F16}" dt="2025-05-07T03:41:43.165" v="2266"/>
        <pc:sldMkLst>
          <pc:docMk/>
          <pc:sldMk cId="0" sldId="305"/>
        </pc:sldMkLst>
      </pc:sldChg>
      <pc:sldChg chg="addSp delSp modSp mod">
        <pc:chgData name="Melissa Krollig" userId="ff2e2991-9927-4317-b64c-6143e81295f9" providerId="ADAL" clId="{C5828B77-23FE-4ACC-9894-9536FAAB6F16}" dt="2025-05-07T03:14:33.664" v="1044" actId="947"/>
        <pc:sldMkLst>
          <pc:docMk/>
          <pc:sldMk cId="0" sldId="306"/>
        </pc:sldMkLst>
      </pc:sldChg>
      <pc:sldChg chg="modSp mod">
        <pc:chgData name="Melissa Krollig" userId="ff2e2991-9927-4317-b64c-6143e81295f9" providerId="ADAL" clId="{C5828B77-23FE-4ACC-9894-9536FAAB6F16}" dt="2025-05-07T03:15:12.517" v="1050" actId="1076"/>
        <pc:sldMkLst>
          <pc:docMk/>
          <pc:sldMk cId="0" sldId="307"/>
        </pc:sldMkLst>
      </pc:sldChg>
      <pc:sldChg chg="addSp delSp modSp mod">
        <pc:chgData name="Melissa Krollig" userId="ff2e2991-9927-4317-b64c-6143e81295f9" providerId="ADAL" clId="{C5828B77-23FE-4ACC-9894-9536FAAB6F16}" dt="2025-05-07T03:15:23.334" v="1052" actId="1076"/>
        <pc:sldMkLst>
          <pc:docMk/>
          <pc:sldMk cId="0" sldId="308"/>
        </pc:sldMkLst>
      </pc:sldChg>
      <pc:sldChg chg="modSp mod">
        <pc:chgData name="Melissa Krollig" userId="ff2e2991-9927-4317-b64c-6143e81295f9" providerId="ADAL" clId="{C5828B77-23FE-4ACC-9894-9536FAAB6F16}" dt="2025-05-07T02:29:12.514" v="0" actId="790"/>
        <pc:sldMkLst>
          <pc:docMk/>
          <pc:sldMk cId="0" sldId="309"/>
        </pc:sldMkLst>
      </pc:sldChg>
      <pc:sldChg chg="addSp delSp modSp mod">
        <pc:chgData name="Melissa Krollig" userId="ff2e2991-9927-4317-b64c-6143e81295f9" providerId="ADAL" clId="{C5828B77-23FE-4ACC-9894-9536FAAB6F16}" dt="2025-05-07T03:16:01.337" v="1059" actId="947"/>
        <pc:sldMkLst>
          <pc:docMk/>
          <pc:sldMk cId="0" sldId="310"/>
        </pc:sldMkLst>
      </pc:sldChg>
      <pc:sldChg chg="addSp delSp modSp mod">
        <pc:chgData name="Melissa Krollig" userId="ff2e2991-9927-4317-b64c-6143e81295f9" providerId="ADAL" clId="{C5828B77-23FE-4ACC-9894-9536FAAB6F16}" dt="2025-05-07T03:18:01.895" v="1097" actId="113"/>
        <pc:sldMkLst>
          <pc:docMk/>
          <pc:sldMk cId="0" sldId="311"/>
        </pc:sldMkLst>
      </pc:sldChg>
      <pc:sldChg chg="modSp mod">
        <pc:chgData name="Melissa Krollig" userId="ff2e2991-9927-4317-b64c-6143e81295f9" providerId="ADAL" clId="{C5828B77-23FE-4ACC-9894-9536FAAB6F16}" dt="2025-05-07T02:46:04.451" v="241" actId="947"/>
        <pc:sldMkLst>
          <pc:docMk/>
          <pc:sldMk cId="0" sldId="313"/>
        </pc:sldMkLst>
      </pc:sldChg>
      <pc:sldChg chg="modSp mod">
        <pc:chgData name="Melissa Krollig" userId="ff2e2991-9927-4317-b64c-6143e81295f9" providerId="ADAL" clId="{C5828B77-23FE-4ACC-9894-9536FAAB6F16}" dt="2025-05-07T03:23:08.296" v="1285" actId="404"/>
        <pc:sldMkLst>
          <pc:docMk/>
          <pc:sldMk cId="734622089" sldId="321"/>
        </pc:sldMkLst>
      </pc:sldChg>
      <pc:sldChg chg="addSp delSp modSp mod">
        <pc:chgData name="Melissa Krollig" userId="ff2e2991-9927-4317-b64c-6143e81295f9" providerId="ADAL" clId="{C5828B77-23FE-4ACC-9894-9536FAAB6F16}" dt="2025-05-07T03:14:10.063" v="1042"/>
        <pc:sldMkLst>
          <pc:docMk/>
          <pc:sldMk cId="0" sldId="328"/>
        </pc:sldMkLst>
      </pc:sldChg>
      <pc:sldChg chg="addSp delSp modSp mod">
        <pc:chgData name="Melissa Krollig" userId="ff2e2991-9927-4317-b64c-6143e81295f9" providerId="ADAL" clId="{C5828B77-23FE-4ACC-9894-9536FAAB6F16}" dt="2025-05-07T03:41:00.243" v="2260" actId="14100"/>
        <pc:sldMkLst>
          <pc:docMk/>
          <pc:sldMk cId="0" sldId="329"/>
        </pc:sldMkLst>
      </pc:sldChg>
      <pc:sldChg chg="modSp mod">
        <pc:chgData name="Melissa Krollig" userId="ff2e2991-9927-4317-b64c-6143e81295f9" providerId="ADAL" clId="{C5828B77-23FE-4ACC-9894-9536FAAB6F16}" dt="2025-05-07T03:04:41.488" v="842" actId="947"/>
        <pc:sldMkLst>
          <pc:docMk/>
          <pc:sldMk cId="0" sldId="332"/>
        </pc:sldMkLst>
      </pc:sldChg>
      <pc:sldChg chg="modSp mod">
        <pc:chgData name="Melissa Krollig" userId="ff2e2991-9927-4317-b64c-6143e81295f9" providerId="ADAL" clId="{C5828B77-23FE-4ACC-9894-9536FAAB6F16}" dt="2025-05-07T03:03:20.541" v="821" actId="404"/>
        <pc:sldMkLst>
          <pc:docMk/>
          <pc:sldMk cId="753074299" sldId="338"/>
        </pc:sldMkLst>
      </pc:sldChg>
      <pc:sldChg chg="addSp delSp modSp mod">
        <pc:chgData name="Melissa Krollig" userId="ff2e2991-9927-4317-b64c-6143e81295f9" providerId="ADAL" clId="{C5828B77-23FE-4ACC-9894-9536FAAB6F16}" dt="2025-05-07T03:12:17.237" v="1008"/>
        <pc:sldMkLst>
          <pc:docMk/>
          <pc:sldMk cId="3296863006" sldId="345"/>
        </pc:sldMkLst>
      </pc:sldChg>
      <pc:sldChg chg="addSp delSp modSp mod">
        <pc:chgData name="Melissa Krollig" userId="ff2e2991-9927-4317-b64c-6143e81295f9" providerId="ADAL" clId="{C5828B77-23FE-4ACC-9894-9536FAAB6F16}" dt="2025-05-07T03:12:31.749" v="1013"/>
        <pc:sldMkLst>
          <pc:docMk/>
          <pc:sldMk cId="2701693655" sldId="346"/>
        </pc:sldMkLst>
      </pc:sldChg>
      <pc:sldChg chg="addSp delSp modSp mod">
        <pc:chgData name="Melissa Krollig" userId="ff2e2991-9927-4317-b64c-6143e81295f9" providerId="ADAL" clId="{C5828B77-23FE-4ACC-9894-9536FAAB6F16}" dt="2025-05-07T03:12:37.096" v="1015"/>
        <pc:sldMkLst>
          <pc:docMk/>
          <pc:sldMk cId="2735398639" sldId="347"/>
        </pc:sldMkLst>
      </pc:sldChg>
      <pc:sldChg chg="addSp delSp modSp mod">
        <pc:chgData name="Melissa Krollig" userId="ff2e2991-9927-4317-b64c-6143e81295f9" providerId="ADAL" clId="{C5828B77-23FE-4ACC-9894-9536FAAB6F16}" dt="2025-05-07T03:13:26.577" v="1025"/>
        <pc:sldMkLst>
          <pc:docMk/>
          <pc:sldMk cId="2638587495" sldId="348"/>
        </pc:sldMkLst>
      </pc:sldChg>
      <pc:sldChg chg="addSp delSp modSp mod">
        <pc:chgData name="Melissa Krollig" userId="ff2e2991-9927-4317-b64c-6143e81295f9" providerId="ADAL" clId="{C5828B77-23FE-4ACC-9894-9536FAAB6F16}" dt="2025-05-07T02:54:02.155" v="525" actId="404"/>
        <pc:sldMkLst>
          <pc:docMk/>
          <pc:sldMk cId="298370547" sldId="349"/>
        </pc:sldMkLst>
      </pc:sldChg>
      <pc:sldChg chg="addSp delSp modSp mod">
        <pc:chgData name="Melissa Krollig" userId="ff2e2991-9927-4317-b64c-6143e81295f9" providerId="ADAL" clId="{C5828B77-23FE-4ACC-9894-9536FAAB6F16}" dt="2025-05-07T02:55:22.202" v="638" actId="20577"/>
        <pc:sldMkLst>
          <pc:docMk/>
          <pc:sldMk cId="4006981105" sldId="350"/>
        </pc:sldMkLst>
      </pc:sldChg>
      <pc:sldChg chg="addSp delSp modSp mod">
        <pc:chgData name="Melissa Krollig" userId="ff2e2991-9927-4317-b64c-6143e81295f9" providerId="ADAL" clId="{C5828B77-23FE-4ACC-9894-9536FAAB6F16}" dt="2025-05-07T02:57:51.232" v="744" actId="948"/>
        <pc:sldMkLst>
          <pc:docMk/>
          <pc:sldMk cId="2949457171" sldId="364"/>
        </pc:sldMkLst>
      </pc:sldChg>
      <pc:sldChg chg="modSp mod">
        <pc:chgData name="Melissa Krollig" userId="ff2e2991-9927-4317-b64c-6143e81295f9" providerId="ADAL" clId="{C5828B77-23FE-4ACC-9894-9536FAAB6F16}" dt="2025-05-07T02:29:12.514" v="0" actId="790"/>
        <pc:sldMkLst>
          <pc:docMk/>
          <pc:sldMk cId="668824724" sldId="365"/>
        </pc:sldMkLst>
      </pc:sldChg>
      <pc:sldChg chg="addSp delSp modSp mod">
        <pc:chgData name="Melissa Krollig" userId="ff2e2991-9927-4317-b64c-6143e81295f9" providerId="ADAL" clId="{C5828B77-23FE-4ACC-9894-9536FAAB6F16}" dt="2025-05-07T03:42:35.972" v="2278"/>
        <pc:sldMkLst>
          <pc:docMk/>
          <pc:sldMk cId="202263493" sldId="367"/>
        </pc:sldMkLst>
      </pc:sldChg>
      <pc:sldChg chg="modSp mod">
        <pc:chgData name="Melissa Krollig" userId="ff2e2991-9927-4317-b64c-6143e81295f9" providerId="ADAL" clId="{C5828B77-23FE-4ACC-9894-9536FAAB6F16}" dt="2025-05-07T02:40:50.259" v="173" actId="14100"/>
        <pc:sldMkLst>
          <pc:docMk/>
          <pc:sldMk cId="0" sldId="368"/>
        </pc:sldMkLst>
      </pc:sldChg>
      <pc:sldChg chg="addSp delSp modSp mod">
        <pc:chgData name="Melissa Krollig" userId="ff2e2991-9927-4317-b64c-6143e81295f9" providerId="ADAL" clId="{C5828B77-23FE-4ACC-9894-9536FAAB6F16}" dt="2025-05-07T02:42:59.316" v="197"/>
        <pc:sldMkLst>
          <pc:docMk/>
          <pc:sldMk cId="461106291" sldId="369"/>
        </pc:sldMkLst>
      </pc:sldChg>
      <pc:sldChg chg="addSp delSp modSp mod">
        <pc:chgData name="Melissa Krollig" userId="ff2e2991-9927-4317-b64c-6143e81295f9" providerId="ADAL" clId="{C5828B77-23FE-4ACC-9894-9536FAAB6F16}" dt="2025-05-07T02:36:24.760" v="94"/>
        <pc:sldMkLst>
          <pc:docMk/>
          <pc:sldMk cId="3187476781" sldId="370"/>
        </pc:sldMkLst>
      </pc:sldChg>
      <pc:sldChg chg="modSp mod">
        <pc:chgData name="Melissa Krollig" userId="ff2e2991-9927-4317-b64c-6143e81295f9" providerId="ADAL" clId="{C5828B77-23FE-4ACC-9894-9536FAAB6F16}" dt="2025-05-07T02:44:22.803" v="229" actId="947"/>
        <pc:sldMkLst>
          <pc:docMk/>
          <pc:sldMk cId="4077916777" sldId="371"/>
        </pc:sldMkLst>
      </pc:sldChg>
      <pc:sldChg chg="addSp delSp modSp mod">
        <pc:chgData name="Melissa Krollig" userId="ff2e2991-9927-4317-b64c-6143e81295f9" providerId="ADAL" clId="{C5828B77-23FE-4ACC-9894-9536FAAB6F16}" dt="2025-05-07T02:44:39.524" v="231" actId="947"/>
        <pc:sldMkLst>
          <pc:docMk/>
          <pc:sldMk cId="310909635" sldId="372"/>
        </pc:sldMkLst>
      </pc:sldChg>
      <pc:sldChg chg="addSp delSp modSp mod">
        <pc:chgData name="Melissa Krollig" userId="ff2e2991-9927-4317-b64c-6143e81295f9" providerId="ADAL" clId="{C5828B77-23FE-4ACC-9894-9536FAAB6F16}" dt="2025-05-07T02:46:26.039" v="242" actId="478"/>
        <pc:sldMkLst>
          <pc:docMk/>
          <pc:sldMk cId="0" sldId="374"/>
        </pc:sldMkLst>
      </pc:sldChg>
      <pc:sldChg chg="addSp delSp modSp mod">
        <pc:chgData name="Melissa Krollig" userId="ff2e2991-9927-4317-b64c-6143e81295f9" providerId="ADAL" clId="{C5828B77-23FE-4ACC-9894-9536FAAB6F16}" dt="2025-05-07T02:46:33.323" v="243" actId="947"/>
        <pc:sldMkLst>
          <pc:docMk/>
          <pc:sldMk cId="0" sldId="375"/>
        </pc:sldMkLst>
      </pc:sldChg>
      <pc:sldChg chg="addSp delSp modSp mod">
        <pc:chgData name="Melissa Krollig" userId="ff2e2991-9927-4317-b64c-6143e81295f9" providerId="ADAL" clId="{C5828B77-23FE-4ACC-9894-9536FAAB6F16}" dt="2025-05-07T02:37:32.150" v="120"/>
        <pc:sldMkLst>
          <pc:docMk/>
          <pc:sldMk cId="0" sldId="376"/>
        </pc:sldMkLst>
      </pc:sldChg>
      <pc:sldChg chg="addSp delSp modSp mod">
        <pc:chgData name="Melissa Krollig" userId="ff2e2991-9927-4317-b64c-6143e81295f9" providerId="ADAL" clId="{C5828B77-23FE-4ACC-9894-9536FAAB6F16}" dt="2025-05-07T02:47:08.732" v="255"/>
        <pc:sldMkLst>
          <pc:docMk/>
          <pc:sldMk cId="0" sldId="377"/>
        </pc:sldMkLst>
      </pc:sldChg>
      <pc:sldChg chg="addSp delSp modSp mod">
        <pc:chgData name="Melissa Krollig" userId="ff2e2991-9927-4317-b64c-6143e81295f9" providerId="ADAL" clId="{C5828B77-23FE-4ACC-9894-9536FAAB6F16}" dt="2025-05-07T02:48:37.542" v="273" actId="122"/>
        <pc:sldMkLst>
          <pc:docMk/>
          <pc:sldMk cId="0" sldId="378"/>
        </pc:sldMkLst>
      </pc:sldChg>
      <pc:sldChg chg="addSp delSp modSp mod">
        <pc:chgData name="Melissa Krollig" userId="ff2e2991-9927-4317-b64c-6143e81295f9" providerId="ADAL" clId="{C5828B77-23FE-4ACC-9894-9536FAAB6F16}" dt="2025-05-07T02:51:06.384" v="337" actId="478"/>
        <pc:sldMkLst>
          <pc:docMk/>
          <pc:sldMk cId="0" sldId="379"/>
        </pc:sldMkLst>
      </pc:sldChg>
      <pc:sldChg chg="addSp delSp modSp mod">
        <pc:chgData name="Melissa Krollig" userId="ff2e2991-9927-4317-b64c-6143e81295f9" providerId="ADAL" clId="{C5828B77-23FE-4ACC-9894-9536FAAB6F16}" dt="2025-05-07T02:51:18.196" v="339" actId="6549"/>
        <pc:sldMkLst>
          <pc:docMk/>
          <pc:sldMk cId="0" sldId="380"/>
        </pc:sldMkLst>
      </pc:sldChg>
      <pc:sldChg chg="addSp delSp modSp mod">
        <pc:chgData name="Melissa Krollig" userId="ff2e2991-9927-4317-b64c-6143e81295f9" providerId="ADAL" clId="{C5828B77-23FE-4ACC-9894-9536FAAB6F16}" dt="2025-05-07T02:38:23.354" v="144"/>
        <pc:sldMkLst>
          <pc:docMk/>
          <pc:sldMk cId="0" sldId="381"/>
        </pc:sldMkLst>
      </pc:sldChg>
      <pc:sldChg chg="addSp delSp modSp mod">
        <pc:chgData name="Melissa Krollig" userId="ff2e2991-9927-4317-b64c-6143e81295f9" providerId="ADAL" clId="{C5828B77-23FE-4ACC-9894-9536FAAB6F16}" dt="2025-05-07T03:39:55.252" v="2254" actId="14100"/>
        <pc:sldMkLst>
          <pc:docMk/>
          <pc:sldMk cId="0" sldId="382"/>
        </pc:sldMkLst>
      </pc:sldChg>
      <pc:sldChg chg="addSp delSp modSp mod">
        <pc:chgData name="Melissa Krollig" userId="ff2e2991-9927-4317-b64c-6143e81295f9" providerId="ADAL" clId="{C5828B77-23FE-4ACC-9894-9536FAAB6F16}" dt="2025-05-07T03:12:26.392" v="1010"/>
        <pc:sldMkLst>
          <pc:docMk/>
          <pc:sldMk cId="4222801199" sldId="383"/>
        </pc:sldMkLst>
      </pc:sldChg>
      <pc:sldChg chg="modSp mod">
        <pc:chgData name="Melissa Krollig" userId="ff2e2991-9927-4317-b64c-6143e81295f9" providerId="ADAL" clId="{C5828B77-23FE-4ACC-9894-9536FAAB6F16}" dt="2025-05-07T03:06:34.310" v="914" actId="404"/>
        <pc:sldMkLst>
          <pc:docMk/>
          <pc:sldMk cId="0" sldId="384"/>
        </pc:sldMkLst>
      </pc:sldChg>
      <pc:sldChg chg="addSp delSp modSp mod">
        <pc:chgData name="Melissa Krollig" userId="ff2e2991-9927-4317-b64c-6143e81295f9" providerId="ADAL" clId="{C5828B77-23FE-4ACC-9894-9536FAAB6F16}" dt="2025-05-07T02:45:17.362" v="236" actId="20577"/>
        <pc:sldMkLst>
          <pc:docMk/>
          <pc:sldMk cId="586348695" sldId="385"/>
        </pc:sldMkLst>
      </pc:sldChg>
      <pc:sldChg chg="addSp delSp modSp mod">
        <pc:chgData name="Melissa Krollig" userId="ff2e2991-9927-4317-b64c-6143e81295f9" providerId="ADAL" clId="{C5828B77-23FE-4ACC-9894-9536FAAB6F16}" dt="2025-05-07T03:42:33.434" v="2276"/>
        <pc:sldMkLst>
          <pc:docMk/>
          <pc:sldMk cId="2417368881" sldId="386"/>
        </pc:sldMkLst>
      </pc:sldChg>
      <pc:sldChg chg="delSp modSp add mod">
        <pc:chgData name="Melissa Krollig" userId="ff2e2991-9927-4317-b64c-6143e81295f9" providerId="ADAL" clId="{C5828B77-23FE-4ACC-9894-9536FAAB6F16}" dt="2025-05-07T02:41:36.149" v="179" actId="2711"/>
        <pc:sldMkLst>
          <pc:docMk/>
          <pc:sldMk cId="3980676320" sldId="387"/>
        </pc:sldMkLst>
      </pc:sldChg>
      <pc:sldChg chg="add">
        <pc:chgData name="Melissa Krollig" userId="ff2e2991-9927-4317-b64c-6143e81295f9" providerId="ADAL" clId="{C5828B77-23FE-4ACC-9894-9536FAAB6F16}" dt="2025-05-07T02:55:49.085" v="639" actId="2890"/>
        <pc:sldMkLst>
          <pc:docMk/>
          <pc:sldMk cId="4055376014" sldId="388"/>
        </pc:sldMkLst>
      </pc:sldChg>
      <pc:sldChg chg="modSp add del mod">
        <pc:chgData name="Melissa Krollig" userId="ff2e2991-9927-4317-b64c-6143e81295f9" providerId="ADAL" clId="{C5828B77-23FE-4ACC-9894-9536FAAB6F16}" dt="2025-05-07T03:06:06.259" v="894" actId="2890"/>
        <pc:sldMkLst>
          <pc:docMk/>
          <pc:sldMk cId="2451040365" sldId="389"/>
        </pc:sldMkLst>
      </pc:sldChg>
      <pc:sldChg chg="modSp add del mod ord">
        <pc:chgData name="Melissa Krollig" userId="ff2e2991-9927-4317-b64c-6143e81295f9" providerId="ADAL" clId="{C5828B77-23FE-4ACC-9894-9536FAAB6F16}" dt="2025-05-07T02:56:59.803" v="738" actId="47"/>
        <pc:sldMkLst>
          <pc:docMk/>
          <pc:sldMk cId="2905157056" sldId="389"/>
        </pc:sldMkLst>
      </pc:sldChg>
    </pc:docChg>
  </pc:docChgLst>
  <pc:docChgLst>
    <pc:chgData name="Anushka Khatri" userId="59521de4-373f-4d92-a0b8-e42d199e47e3" providerId="ADAL" clId="{F9D36B59-429B-4577-BD8D-81800B83A1DC}"/>
    <pc:docChg chg="undo custSel delSld modSld">
      <pc:chgData name="Anushka Khatri" userId="59521de4-373f-4d92-a0b8-e42d199e47e3" providerId="ADAL" clId="{F9D36B59-429B-4577-BD8D-81800B83A1DC}" dt="2025-05-07T06:04:03.549" v="1140" actId="207"/>
      <pc:docMkLst>
        <pc:docMk/>
      </pc:docMkLst>
      <pc:sldChg chg="modSp mod">
        <pc:chgData name="Anushka Khatri" userId="59521de4-373f-4d92-a0b8-e42d199e47e3" providerId="ADAL" clId="{F9D36B59-429B-4577-BD8D-81800B83A1DC}" dt="2025-05-07T05:16:06.312" v="1" actId="20577"/>
        <pc:sldMkLst>
          <pc:docMk/>
          <pc:sldMk cId="0" sldId="263"/>
        </pc:sldMkLst>
      </pc:sldChg>
      <pc:sldChg chg="modSp mod">
        <pc:chgData name="Anushka Khatri" userId="59521de4-373f-4d92-a0b8-e42d199e47e3" providerId="ADAL" clId="{F9D36B59-429B-4577-BD8D-81800B83A1DC}" dt="2025-05-07T05:17:07.058" v="2" actId="20577"/>
        <pc:sldMkLst>
          <pc:docMk/>
          <pc:sldMk cId="0" sldId="264"/>
        </pc:sldMkLst>
      </pc:sldChg>
      <pc:sldChg chg="modSp mod">
        <pc:chgData name="Anushka Khatri" userId="59521de4-373f-4d92-a0b8-e42d199e47e3" providerId="ADAL" clId="{F9D36B59-429B-4577-BD8D-81800B83A1DC}" dt="2025-05-07T05:21:16.722" v="75" actId="20577"/>
        <pc:sldMkLst>
          <pc:docMk/>
          <pc:sldMk cId="0" sldId="268"/>
        </pc:sldMkLst>
      </pc:sldChg>
      <pc:sldChg chg="modSp mod">
        <pc:chgData name="Anushka Khatri" userId="59521de4-373f-4d92-a0b8-e42d199e47e3" providerId="ADAL" clId="{F9D36B59-429B-4577-BD8D-81800B83A1DC}" dt="2025-05-07T05:21:36.756" v="76"/>
        <pc:sldMkLst>
          <pc:docMk/>
          <pc:sldMk cId="0" sldId="269"/>
        </pc:sldMkLst>
      </pc:sldChg>
      <pc:sldChg chg="modSp mod">
        <pc:chgData name="Anushka Khatri" userId="59521de4-373f-4d92-a0b8-e42d199e47e3" providerId="ADAL" clId="{F9D36B59-429B-4577-BD8D-81800B83A1DC}" dt="2025-05-07T05:21:55.059" v="85" actId="20577"/>
        <pc:sldMkLst>
          <pc:docMk/>
          <pc:sldMk cId="0" sldId="270"/>
        </pc:sldMkLst>
      </pc:sldChg>
      <pc:sldChg chg="modSp mod">
        <pc:chgData name="Anushka Khatri" userId="59521de4-373f-4d92-a0b8-e42d199e47e3" providerId="ADAL" clId="{F9D36B59-429B-4577-BD8D-81800B83A1DC}" dt="2025-05-07T05:58:48.673" v="904" actId="207"/>
        <pc:sldMkLst>
          <pc:docMk/>
          <pc:sldMk cId="0" sldId="276"/>
        </pc:sldMkLst>
      </pc:sldChg>
      <pc:sldChg chg="modSp mod modCm">
        <pc:chgData name="Anushka Khatri" userId="59521de4-373f-4d92-a0b8-e42d199e47e3" providerId="ADAL" clId="{F9D36B59-429B-4577-BD8D-81800B83A1DC}" dt="2025-05-07T06:04:03.549" v="1140" actId="207"/>
        <pc:sldMkLst>
          <pc:docMk/>
          <pc:sldMk cId="0" sldId="277"/>
        </pc:sldMkLst>
        <pc:extLst>
          <p:ext xmlns:p="http://schemas.openxmlformats.org/presentationml/2006/main" uri="{D6D511B9-2390-475A-947B-AFAB55BFBCF1}">
            <pc226:cmChg xmlns:pc226="http://schemas.microsoft.com/office/powerpoint/2022/06/main/command" chg="mod">
              <pc226:chgData name="Anushka Khatri" userId="59521de4-373f-4d92-a0b8-e42d199e47e3" providerId="ADAL" clId="{F9D36B59-429B-4577-BD8D-81800B83A1DC}" dt="2025-05-07T06:00:14" v="936" actId="20577"/>
              <pc2:cmMkLst xmlns:pc2="http://schemas.microsoft.com/office/powerpoint/2019/9/main/command">
                <pc:docMk/>
                <pc:sldMk cId="0" sldId="277"/>
                <pc2:cmMk id="{339C6F42-7DBB-4853-9FCB-12F990F0975F}"/>
              </pc2:cmMkLst>
            </pc226:cmChg>
          </p:ext>
        </pc:extLst>
      </pc:sldChg>
      <pc:sldChg chg="modSp mod">
        <pc:chgData name="Anushka Khatri" userId="59521de4-373f-4d92-a0b8-e42d199e47e3" providerId="ADAL" clId="{F9D36B59-429B-4577-BD8D-81800B83A1DC}" dt="2025-05-07T05:45:05.565" v="564" actId="20577"/>
        <pc:sldMkLst>
          <pc:docMk/>
          <pc:sldMk cId="0" sldId="282"/>
        </pc:sldMkLst>
      </pc:sldChg>
      <pc:sldChg chg="modSp mod">
        <pc:chgData name="Anushka Khatri" userId="59521de4-373f-4d92-a0b8-e42d199e47e3" providerId="ADAL" clId="{F9D36B59-429B-4577-BD8D-81800B83A1DC}" dt="2025-05-07T05:45:33.046" v="567" actId="33524"/>
        <pc:sldMkLst>
          <pc:docMk/>
          <pc:sldMk cId="0" sldId="284"/>
        </pc:sldMkLst>
      </pc:sldChg>
      <pc:sldChg chg="modSp mod">
        <pc:chgData name="Anushka Khatri" userId="59521de4-373f-4d92-a0b8-e42d199e47e3" providerId="ADAL" clId="{F9D36B59-429B-4577-BD8D-81800B83A1DC}" dt="2025-05-07T05:46:11.279" v="568" actId="207"/>
        <pc:sldMkLst>
          <pc:docMk/>
          <pc:sldMk cId="0" sldId="285"/>
        </pc:sldMkLst>
      </pc:sldChg>
      <pc:sldChg chg="modSp mod">
        <pc:chgData name="Anushka Khatri" userId="59521de4-373f-4d92-a0b8-e42d199e47e3" providerId="ADAL" clId="{F9D36B59-429B-4577-BD8D-81800B83A1DC}" dt="2025-05-07T05:46:48.908" v="602" actId="207"/>
        <pc:sldMkLst>
          <pc:docMk/>
          <pc:sldMk cId="0" sldId="286"/>
        </pc:sldMkLst>
      </pc:sldChg>
      <pc:sldChg chg="modSp mod">
        <pc:chgData name="Anushka Khatri" userId="59521de4-373f-4d92-a0b8-e42d199e47e3" providerId="ADAL" clId="{F9D36B59-429B-4577-BD8D-81800B83A1DC}" dt="2025-05-07T05:47:58.589" v="606" actId="207"/>
        <pc:sldMkLst>
          <pc:docMk/>
          <pc:sldMk cId="0" sldId="288"/>
        </pc:sldMkLst>
      </pc:sldChg>
      <pc:sldChg chg="modSp mod">
        <pc:chgData name="Anushka Khatri" userId="59521de4-373f-4d92-a0b8-e42d199e47e3" providerId="ADAL" clId="{F9D36B59-429B-4577-BD8D-81800B83A1DC}" dt="2025-05-07T05:48:27.776" v="610" actId="20577"/>
        <pc:sldMkLst>
          <pc:docMk/>
          <pc:sldMk cId="0" sldId="294"/>
        </pc:sldMkLst>
      </pc:sldChg>
      <pc:sldChg chg="modSp mod">
        <pc:chgData name="Anushka Khatri" userId="59521de4-373f-4d92-a0b8-e42d199e47e3" providerId="ADAL" clId="{F9D36B59-429B-4577-BD8D-81800B83A1DC}" dt="2025-05-07T05:49:02.191" v="617" actId="207"/>
        <pc:sldMkLst>
          <pc:docMk/>
          <pc:sldMk cId="0" sldId="295"/>
        </pc:sldMkLst>
      </pc:sldChg>
      <pc:sldChg chg="modSp mod">
        <pc:chgData name="Anushka Khatri" userId="59521de4-373f-4d92-a0b8-e42d199e47e3" providerId="ADAL" clId="{F9D36B59-429B-4577-BD8D-81800B83A1DC}" dt="2025-05-07T05:52:54.690" v="687" actId="207"/>
        <pc:sldMkLst>
          <pc:docMk/>
          <pc:sldMk cId="0" sldId="297"/>
        </pc:sldMkLst>
      </pc:sldChg>
      <pc:sldChg chg="modSp mod">
        <pc:chgData name="Anushka Khatri" userId="59521de4-373f-4d92-a0b8-e42d199e47e3" providerId="ADAL" clId="{F9D36B59-429B-4577-BD8D-81800B83A1DC}" dt="2025-05-07T05:50:48.910" v="655" actId="12385"/>
        <pc:sldMkLst>
          <pc:docMk/>
          <pc:sldMk cId="0" sldId="299"/>
        </pc:sldMkLst>
      </pc:sldChg>
      <pc:sldChg chg="delSp modSp mod">
        <pc:chgData name="Anushka Khatri" userId="59521de4-373f-4d92-a0b8-e42d199e47e3" providerId="ADAL" clId="{F9D36B59-429B-4577-BD8D-81800B83A1DC}" dt="2025-05-07T05:52:16.339" v="659"/>
        <pc:sldMkLst>
          <pc:docMk/>
          <pc:sldMk cId="0" sldId="303"/>
        </pc:sldMkLst>
      </pc:sldChg>
      <pc:sldChg chg="modSp mod">
        <pc:chgData name="Anushka Khatri" userId="59521de4-373f-4d92-a0b8-e42d199e47e3" providerId="ADAL" clId="{F9D36B59-429B-4577-BD8D-81800B83A1DC}" dt="2025-05-07T05:55:16.123" v="703" actId="207"/>
        <pc:sldMkLst>
          <pc:docMk/>
          <pc:sldMk cId="0" sldId="310"/>
        </pc:sldMkLst>
      </pc:sldChg>
      <pc:sldChg chg="modSp mod">
        <pc:chgData name="Anushka Khatri" userId="59521de4-373f-4d92-a0b8-e42d199e47e3" providerId="ADAL" clId="{F9D36B59-429B-4577-BD8D-81800B83A1DC}" dt="2025-05-07T05:56:05.361" v="711" actId="1076"/>
        <pc:sldMkLst>
          <pc:docMk/>
          <pc:sldMk cId="0" sldId="311"/>
        </pc:sldMkLst>
      </pc:sldChg>
      <pc:sldChg chg="addSp delSp modSp mod">
        <pc:chgData name="Anushka Khatri" userId="59521de4-373f-4d92-a0b8-e42d199e47e3" providerId="ADAL" clId="{F9D36B59-429B-4577-BD8D-81800B83A1DC}" dt="2025-05-07T05:25:50.855" v="128" actId="1440"/>
        <pc:sldMkLst>
          <pc:docMk/>
          <pc:sldMk cId="0" sldId="313"/>
        </pc:sldMkLst>
      </pc:sldChg>
      <pc:sldChg chg="modSp mod">
        <pc:chgData name="Anushka Khatri" userId="59521de4-373f-4d92-a0b8-e42d199e47e3" providerId="ADAL" clId="{F9D36B59-429B-4577-BD8D-81800B83A1DC}" dt="2025-05-07T05:49:24.744" v="619" actId="207"/>
        <pc:sldMkLst>
          <pc:docMk/>
          <pc:sldMk cId="0" sldId="332"/>
        </pc:sldMkLst>
      </pc:sldChg>
      <pc:sldChg chg="modSp mod">
        <pc:chgData name="Anushka Khatri" userId="59521de4-373f-4d92-a0b8-e42d199e47e3" providerId="ADAL" clId="{F9D36B59-429B-4577-BD8D-81800B83A1DC}" dt="2025-05-07T05:39:58.645" v="347" actId="5793"/>
        <pc:sldMkLst>
          <pc:docMk/>
          <pc:sldMk cId="298370547" sldId="349"/>
        </pc:sldMkLst>
      </pc:sldChg>
      <pc:sldChg chg="modSp mod">
        <pc:chgData name="Anushka Khatri" userId="59521de4-373f-4d92-a0b8-e42d199e47e3" providerId="ADAL" clId="{F9D36B59-429B-4577-BD8D-81800B83A1DC}" dt="2025-05-07T05:33:49.434" v="285" actId="1076"/>
        <pc:sldMkLst>
          <pc:docMk/>
          <pc:sldMk cId="4006981105" sldId="350"/>
        </pc:sldMkLst>
      </pc:sldChg>
      <pc:sldChg chg="modSp mod">
        <pc:chgData name="Anushka Khatri" userId="59521de4-373f-4d92-a0b8-e42d199e47e3" providerId="ADAL" clId="{F9D36B59-429B-4577-BD8D-81800B83A1DC}" dt="2025-05-07T05:44:21.144" v="562" actId="20577"/>
        <pc:sldMkLst>
          <pc:docMk/>
          <pc:sldMk cId="2949457171" sldId="364"/>
        </pc:sldMkLst>
      </pc:sldChg>
      <pc:sldChg chg="modSp mod">
        <pc:chgData name="Anushka Khatri" userId="59521de4-373f-4d92-a0b8-e42d199e47e3" providerId="ADAL" clId="{F9D36B59-429B-4577-BD8D-81800B83A1DC}" dt="2025-05-07T05:20:36.255" v="46" actId="207"/>
        <pc:sldMkLst>
          <pc:docMk/>
          <pc:sldMk cId="4077916777" sldId="371"/>
        </pc:sldMkLst>
      </pc:sldChg>
      <pc:sldChg chg="addSp delSp modSp mod">
        <pc:chgData name="Anushka Khatri" userId="59521de4-373f-4d92-a0b8-e42d199e47e3" providerId="ADAL" clId="{F9D36B59-429B-4577-BD8D-81800B83A1DC}" dt="2025-05-07T05:27:24.687" v="136" actId="1440"/>
        <pc:sldMkLst>
          <pc:docMk/>
          <pc:sldMk cId="0" sldId="376"/>
        </pc:sldMkLst>
      </pc:sldChg>
      <pc:sldChg chg="modSp mod">
        <pc:chgData name="Anushka Khatri" userId="59521de4-373f-4d92-a0b8-e42d199e47e3" providerId="ADAL" clId="{F9D36B59-429B-4577-BD8D-81800B83A1DC}" dt="2025-05-07T05:28:19.902" v="138" actId="20577"/>
        <pc:sldMkLst>
          <pc:docMk/>
          <pc:sldMk cId="0" sldId="377"/>
        </pc:sldMkLst>
      </pc:sldChg>
      <pc:sldChg chg="modSp mod">
        <pc:chgData name="Anushka Khatri" userId="59521de4-373f-4d92-a0b8-e42d199e47e3" providerId="ADAL" clId="{F9D36B59-429B-4577-BD8D-81800B83A1DC}" dt="2025-05-07T05:53:47.109" v="698" actId="207"/>
        <pc:sldMkLst>
          <pc:docMk/>
          <pc:sldMk cId="0" sldId="382"/>
        </pc:sldMkLst>
      </pc:sldChg>
      <pc:sldChg chg="modSp mod">
        <pc:chgData name="Anushka Khatri" userId="59521de4-373f-4d92-a0b8-e42d199e47e3" providerId="ADAL" clId="{F9D36B59-429B-4577-BD8D-81800B83A1DC}" dt="2025-05-07T05:22:29.352" v="86" actId="1076"/>
        <pc:sldMkLst>
          <pc:docMk/>
          <pc:sldMk cId="2417368881" sldId="386"/>
        </pc:sldMkLst>
      </pc:sldChg>
      <pc:sldChg chg="del">
        <pc:chgData name="Anushka Khatri" userId="59521de4-373f-4d92-a0b8-e42d199e47e3" providerId="ADAL" clId="{F9D36B59-429B-4577-BD8D-81800B83A1DC}" dt="2025-05-07T05:11:55.365" v="0" actId="2696"/>
        <pc:sldMkLst>
          <pc:docMk/>
          <pc:sldMk cId="3980676320" sldId="3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77F9F-D75B-4BF4-9AD9-0E65F97CB202}" type="datetimeFigureOut">
              <a:rPr lang="en-IN" smtClean="0"/>
              <a:t>14-11-2025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D557A-E628-42A6-AC4E-ECA7213D0CF4}" type="slidenum">
              <a:rPr lang="en-IN" smtClean="0"/>
              <a:t>‹#›</a:t>
            </a:fld>
            <a:endParaRPr lang="en-IN"/>
          </a:p>
        </p:txBody>
      </p:sp>
    </p:spTree>
    <p:extLst>
      <p:ext uri="{BB962C8B-B14F-4D97-AF65-F5344CB8AC3E}">
        <p14:creationId xmlns:p14="http://schemas.microsoft.com/office/powerpoint/2010/main" val="182622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1D7E53-3CDE-42E2-B552-54B20DB35927}" type="slidenum">
              <a:rPr lang="en-AU" smtClean="0"/>
              <a:t>3</a:t>
            </a:fld>
            <a:endParaRPr lang="en-AU"/>
          </a:p>
        </p:txBody>
      </p:sp>
    </p:spTree>
    <p:extLst>
      <p:ext uri="{BB962C8B-B14F-4D97-AF65-F5344CB8AC3E}">
        <p14:creationId xmlns:p14="http://schemas.microsoft.com/office/powerpoint/2010/main" val="285129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87D557A-E628-42A6-AC4E-ECA7213D0CF4}" type="slidenum">
              <a:rPr lang="en-IN" smtClean="0"/>
              <a:t>9</a:t>
            </a:fld>
            <a:endParaRPr lang="en-IN"/>
          </a:p>
        </p:txBody>
      </p:sp>
    </p:spTree>
    <p:extLst>
      <p:ext uri="{BB962C8B-B14F-4D97-AF65-F5344CB8AC3E}">
        <p14:creationId xmlns:p14="http://schemas.microsoft.com/office/powerpoint/2010/main" val="41977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87D557A-E628-42A6-AC4E-ECA7213D0CF4}" type="slidenum">
              <a:rPr lang="en-IN" smtClean="0"/>
              <a:t>14</a:t>
            </a:fld>
            <a:endParaRPr lang="en-IN"/>
          </a:p>
        </p:txBody>
      </p:sp>
    </p:spTree>
    <p:extLst>
      <p:ext uri="{BB962C8B-B14F-4D97-AF65-F5344CB8AC3E}">
        <p14:creationId xmlns:p14="http://schemas.microsoft.com/office/powerpoint/2010/main" val="285399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1D7E53-3CDE-42E2-B552-54B20DB35927}" type="slidenum">
              <a:rPr lang="en-AU" smtClean="0"/>
              <a:t>18</a:t>
            </a:fld>
            <a:endParaRPr lang="en-AU"/>
          </a:p>
        </p:txBody>
      </p:sp>
    </p:spTree>
    <p:extLst>
      <p:ext uri="{BB962C8B-B14F-4D97-AF65-F5344CB8AC3E}">
        <p14:creationId xmlns:p14="http://schemas.microsoft.com/office/powerpoint/2010/main" val="126728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E1D7E53-3CDE-42E2-B552-54B20DB35927}" type="slidenum">
              <a:rPr lang="en-AU" smtClean="0"/>
              <a:t>31</a:t>
            </a:fld>
            <a:endParaRPr lang="en-AU"/>
          </a:p>
        </p:txBody>
      </p:sp>
    </p:spTree>
    <p:extLst>
      <p:ext uri="{BB962C8B-B14F-4D97-AF65-F5344CB8AC3E}">
        <p14:creationId xmlns:p14="http://schemas.microsoft.com/office/powerpoint/2010/main" val="233832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E1D7E53-3CDE-42E2-B552-54B20DB35927}" type="slidenum">
              <a:rPr lang="en-AU" smtClean="0"/>
              <a:t>32</a:t>
            </a:fld>
            <a:endParaRPr lang="en-AU"/>
          </a:p>
        </p:txBody>
      </p:sp>
    </p:spTree>
    <p:extLst>
      <p:ext uri="{BB962C8B-B14F-4D97-AF65-F5344CB8AC3E}">
        <p14:creationId xmlns:p14="http://schemas.microsoft.com/office/powerpoint/2010/main" val="374106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ubss.edu.au/registration-and-accreditation/" TargetMode="External"/><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www.study.sydney/live/support-services" TargetMode="External"/><Relationship Id="rId4" Type="http://schemas.openxmlformats.org/officeDocument/2006/relationships/hyperlink" Target="https://www.ubss.edu.au/living-in-australia/?tab=Living%20in%20Australia"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lsc.sa.gov.au/" TargetMode="External"/><Relationship Id="rId3" Type="http://schemas.openxmlformats.org/officeDocument/2006/relationships/image" Target="../media/image21.png"/><Relationship Id="rId7" Type="http://schemas.openxmlformats.org/officeDocument/2006/relationships/hyperlink" Target="https://www.studyaustralia.gov.au/en/plan-your-move/overseas-student-health-cover-oshc"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healthdirect.gov.au/beach-safety" TargetMode="External"/><Relationship Id="rId5" Type="http://schemas.openxmlformats.org/officeDocument/2006/relationships/hyperlink" Target="https://www.safeworkaustralia.gov.au/" TargetMode="External"/><Relationship Id="rId10" Type="http://schemas.openxmlformats.org/officeDocument/2006/relationships/image" Target="../media/image5.png"/><Relationship Id="rId4" Type="http://schemas.openxmlformats.org/officeDocument/2006/relationships/hyperlink" Target="https://www.triplezero.gov.au/" TargetMode="Externa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www.ubss.edu.au/living-in-Adelaid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ubss.edu.au/living-in-Adelaide/"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hyperlink" Target="mailto:Mack.Meshkati@ubss.edu.au" TargetMode="External"/><Relationship Id="rId5" Type="http://schemas.openxmlformats.org/officeDocument/2006/relationships/hyperlink" Target="mailto:Wayne.smithson@ubss.edu.au" TargetMode="External"/><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hyperlink" Target="mailto:Tom.Oconnor@ubss.edu.a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mailto:Tom.Oconnor@ubss.edu.au"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mailto:Tom.Oconnor@ubss.edu.au" TargetMode="External"/><Relationship Id="rId7" Type="http://schemas.openxmlformats.org/officeDocument/2006/relationships/image" Target="../media/image6.png"/><Relationship Id="rId2" Type="http://schemas.openxmlformats.org/officeDocument/2006/relationships/hyperlink" Target="NULL"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g"/><Relationship Id="rId2" Type="http://schemas.openxmlformats.org/officeDocument/2006/relationships/hyperlink" Target="mailto:Tom.Oconnor@ubss.edu.au"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hyperlink" Target="https://www.youtube.com/watch?v=SWKB5pKQXrw" TargetMode="Externa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ubss.edu.au/policies-and-procedures" TargetMode="External"/><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youtube.com/@MBATVAUS/videos" TargetMode="External"/><Relationship Id="rId5" Type="http://schemas.openxmlformats.org/officeDocument/2006/relationships/hyperlink" Target="https://www.ubss.edu.au/e-libraries/" TargetMode="External"/><Relationship Id="rId4" Type="http://schemas.openxmlformats.org/officeDocument/2006/relationships/hyperlink" Target="https://www.ubss.edu.au/student-centra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studentservices@gca.edu.au" TargetMode="External"/><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play.google.com/store/apps/details?id=au.edu.gca.ubssmobile" TargetMode="External"/><Relationship Id="rId4" Type="http://schemas.openxmlformats.org/officeDocument/2006/relationships/hyperlink" Target="mailto:Tom.Oconnor@ubss.edu.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hyperlink" Target="https://www.ubss.edu.au/policies-and-procedures" TargetMode="External"/><Relationship Id="rId3" Type="http://schemas.openxmlformats.org/officeDocument/2006/relationships/image" Target="../media/image1.jpeg"/><Relationship Id="rId7" Type="http://schemas.openxmlformats.org/officeDocument/2006/relationships/hyperlink" Target="http://www.ubss.edu.au/policies-and-procedure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ubss.edu.au/orientation/?tab=Orientation%20Information" TargetMode="External"/><Relationship Id="rId5" Type="http://schemas.openxmlformats.org/officeDocument/2006/relationships/hyperlink" Target="https://www.ubss.edu.au/wellness/?tab=Wellness" TargetMode="External"/><Relationship Id="rId4" Type="http://schemas.openxmlformats.org/officeDocument/2006/relationships/image" Target="../media/image6.pn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hyperlink" Target="https://www.sa.gov.au/topics/education-and-learning/financial-help-scholarships-and-grant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education.gov.au/international-education/financial-assistance-international-students" TargetMode="External"/><Relationship Id="rId5" Type="http://schemas.openxmlformats.org/officeDocument/2006/relationships/hyperlink" Target="https://www.sa.gov.au/topics/education-and-learning/curriculum-and-learning/student-support-programs" TargetMode="External"/><Relationship Id="rId4" Type="http://schemas.openxmlformats.org/officeDocument/2006/relationships/hyperlink" Target="https://www.education.gov.au/international-education/support-international-student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mailto:studentID@studentmail.gca.edu.a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ubss.edu.au/policies-and-procedures" TargetMode="Externa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ubss.edu.au/policies-and-procedures" TargetMode="External"/><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ombudsman.vic.gov.au/" TargetMode="External"/><Relationship Id="rId5" Type="http://schemas.openxmlformats.org/officeDocument/2006/relationships/hyperlink" Target="https://www.nso.gov.au/" TargetMode="External"/><Relationship Id="rId4" Type="http://schemas.openxmlformats.org/officeDocument/2006/relationships/hyperlink" Target="https://www.ombudsman.gov.au/complai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6.png"/><Relationship Id="rId7" Type="http://schemas.openxmlformats.org/officeDocument/2006/relationships/hyperlink" Target="mailto:Madilina.Tresca@ubss.edu.au"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ubss.edu.au/policies-and-procedures/?tab=Policies%20and%20Procedures" TargetMode="External"/><Relationship Id="rId5" Type="http://schemas.openxmlformats.org/officeDocument/2006/relationships/hyperlink" Target="https://www.ubss.edu.au/policies-and-procedures" TargetMode="External"/><Relationship Id="rId4" Type="http://schemas.openxmlformats.org/officeDocument/2006/relationships/hyperlink" Target="https://www.ubss.edu.au/academic-calendar/" TargetMode="External"/><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hyperlink" Target="https://www.ubss.edu.au/policies-and-procedures" TargetMode="External"/><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ubss.edu.au/tuition-protection-service/" TargetMode="External"/><Relationship Id="rId4" Type="http://schemas.openxmlformats.org/officeDocument/2006/relationships/hyperlink" Target="https://www.gca.edu.au/Uploads/files/GCA%20Refund%20Policy%20v12%202019.pdf"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experienceadelaide.com.au/visit/useful-information/maps-brochures/"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ubss.edu.au/policies-and-procedure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mailto:Mack.Meshkati@ubss.edu.au" TargetMode="External"/><Relationship Id="rId5" Type="http://schemas.openxmlformats.org/officeDocument/2006/relationships/hyperlink" Target="mailto:Anushka.Khatri@ubss.edu.au" TargetMode="Externa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oshcaustralia.com.au/en" TargetMode="Externa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hyperlink" Target="https://www.ubss.edu.au/about-us/?tab=Govern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0" y="13923"/>
            <a:ext cx="18288000" cy="10955236"/>
          </a:xfrm>
          <a:custGeom>
            <a:avLst/>
            <a:gdLst/>
            <a:ahLst/>
            <a:cxnLst/>
            <a:rect l="l" t="t" r="r" b="b"/>
            <a:pathLst>
              <a:path w="18288000" h="10955236">
                <a:moveTo>
                  <a:pt x="0" y="0"/>
                </a:moveTo>
                <a:lnTo>
                  <a:pt x="18288000" y="0"/>
                </a:lnTo>
                <a:lnTo>
                  <a:pt x="18288000" y="10955236"/>
                </a:lnTo>
                <a:lnTo>
                  <a:pt x="0" y="10955236"/>
                </a:lnTo>
                <a:lnTo>
                  <a:pt x="0" y="0"/>
                </a:lnTo>
                <a:close/>
              </a:path>
            </a:pathLst>
          </a:custGeom>
          <a:blipFill>
            <a:blip r:embed="rId3">
              <a:alphaModFix amt="8999"/>
            </a:blip>
            <a:stretch>
              <a:fillRect/>
            </a:stretch>
          </a:blipFill>
        </p:spPr>
        <p:txBody>
          <a:bodyPr/>
          <a:lstStyle/>
          <a:p>
            <a:endParaRPr lang="en-AU" noProof="0" dirty="0"/>
          </a:p>
        </p:txBody>
      </p:sp>
      <p:sp>
        <p:nvSpPr>
          <p:cNvPr id="4" name="Freeform 4"/>
          <p:cNvSpPr/>
          <p:nvPr/>
        </p:nvSpPr>
        <p:spPr>
          <a:xfrm flipH="1">
            <a:off x="1143000" y="1841685"/>
            <a:ext cx="12948450" cy="7618265"/>
          </a:xfrm>
          <a:custGeom>
            <a:avLst/>
            <a:gdLst/>
            <a:ahLst/>
            <a:cxnLst/>
            <a:rect l="l" t="t" r="r" b="b"/>
            <a:pathLst>
              <a:path w="12948450" h="7618265">
                <a:moveTo>
                  <a:pt x="12948450" y="0"/>
                </a:moveTo>
                <a:lnTo>
                  <a:pt x="0" y="0"/>
                </a:lnTo>
                <a:lnTo>
                  <a:pt x="0" y="7618265"/>
                </a:lnTo>
                <a:lnTo>
                  <a:pt x="12948450" y="7618265"/>
                </a:lnTo>
                <a:lnTo>
                  <a:pt x="12948450" y="0"/>
                </a:lnTo>
                <a:close/>
              </a:path>
            </a:pathLst>
          </a:custGeom>
          <a:blipFill>
            <a:blip r:embed="rId4"/>
            <a:stretch>
              <a:fillRect/>
            </a:stretch>
          </a:blipFill>
        </p:spPr>
        <p:txBody>
          <a:bodyPr/>
          <a:lstStyle/>
          <a:p>
            <a:endParaRPr lang="en-AU" noProof="0" dirty="0"/>
          </a:p>
        </p:txBody>
      </p:sp>
      <p:grpSp>
        <p:nvGrpSpPr>
          <p:cNvPr id="5" name="Group 5"/>
          <p:cNvGrpSpPr/>
          <p:nvPr/>
        </p:nvGrpSpPr>
        <p:grpSpPr>
          <a:xfrm>
            <a:off x="1548744" y="2036720"/>
            <a:ext cx="15190512" cy="7008034"/>
            <a:chOff x="0" y="0"/>
            <a:chExt cx="4000793" cy="1845737"/>
          </a:xfrm>
        </p:grpSpPr>
        <p:sp>
          <p:nvSpPr>
            <p:cNvPr id="6" name="Freeform 6"/>
            <p:cNvSpPr/>
            <p:nvPr/>
          </p:nvSpPr>
          <p:spPr>
            <a:xfrm>
              <a:off x="0" y="0"/>
              <a:ext cx="4000793" cy="1845737"/>
            </a:xfrm>
            <a:custGeom>
              <a:avLst/>
              <a:gdLst/>
              <a:ahLst/>
              <a:cxnLst/>
              <a:rect l="l" t="t" r="r" b="b"/>
              <a:pathLst>
                <a:path w="4000793" h="1845737">
                  <a:moveTo>
                    <a:pt x="0" y="0"/>
                  </a:moveTo>
                  <a:lnTo>
                    <a:pt x="4000793" y="0"/>
                  </a:lnTo>
                  <a:lnTo>
                    <a:pt x="4000793" y="1845737"/>
                  </a:lnTo>
                  <a:lnTo>
                    <a:pt x="0" y="1845737"/>
                  </a:lnTo>
                  <a:close/>
                </a:path>
              </a:pathLst>
            </a:custGeom>
            <a:solidFill>
              <a:srgbClr val="CC0922"/>
            </a:solidFill>
          </p:spPr>
          <p:txBody>
            <a:bodyPr/>
            <a:lstStyle/>
            <a:p>
              <a:endParaRPr lang="en-AU" noProof="0" dirty="0"/>
            </a:p>
          </p:txBody>
        </p:sp>
        <p:sp>
          <p:nvSpPr>
            <p:cNvPr id="7" name="TextBox 7"/>
            <p:cNvSpPr txBox="1"/>
            <p:nvPr/>
          </p:nvSpPr>
          <p:spPr>
            <a:xfrm>
              <a:off x="0" y="-38100"/>
              <a:ext cx="4000793" cy="1883837"/>
            </a:xfrm>
            <a:prstGeom prst="rect">
              <a:avLst/>
            </a:prstGeom>
          </p:spPr>
          <p:txBody>
            <a:bodyPr lIns="50800" tIns="50800" rIns="50800" bIns="50800" rtlCol="0" anchor="ctr"/>
            <a:lstStyle/>
            <a:p>
              <a:pPr algn="ctr">
                <a:lnSpc>
                  <a:spcPts val="2659"/>
                </a:lnSpc>
                <a:spcBef>
                  <a:spcPct val="0"/>
                </a:spcBef>
              </a:pPr>
              <a:endParaRPr lang="en-AU" noProof="0" dirty="0"/>
            </a:p>
          </p:txBody>
        </p:sp>
      </p:grpSp>
      <p:sp>
        <p:nvSpPr>
          <p:cNvPr id="8" name="Freeform 8"/>
          <p:cNvSpPr/>
          <p:nvPr/>
        </p:nvSpPr>
        <p:spPr>
          <a:xfrm>
            <a:off x="-364814" y="-262498"/>
            <a:ext cx="12358865" cy="12358865"/>
          </a:xfrm>
          <a:custGeom>
            <a:avLst/>
            <a:gdLst/>
            <a:ahLst/>
            <a:cxnLst/>
            <a:rect l="l" t="t" r="r" b="b"/>
            <a:pathLst>
              <a:path w="12358865" h="12358865">
                <a:moveTo>
                  <a:pt x="0" y="0"/>
                </a:moveTo>
                <a:lnTo>
                  <a:pt x="12358864" y="0"/>
                </a:lnTo>
                <a:lnTo>
                  <a:pt x="12358864" y="12358865"/>
                </a:lnTo>
                <a:lnTo>
                  <a:pt x="0" y="12358865"/>
                </a:lnTo>
                <a:lnTo>
                  <a:pt x="0" y="0"/>
                </a:lnTo>
                <a:close/>
              </a:path>
            </a:pathLst>
          </a:custGeom>
          <a:blipFill>
            <a:blip r:embed="rId5"/>
            <a:stretch>
              <a:fillRect/>
            </a:stretch>
          </a:blipFill>
        </p:spPr>
        <p:txBody>
          <a:bodyPr/>
          <a:lstStyle/>
          <a:p>
            <a:endParaRPr lang="en-AU" noProof="0" dirty="0"/>
          </a:p>
        </p:txBody>
      </p:sp>
      <p:sp>
        <p:nvSpPr>
          <p:cNvPr id="9" name="Freeform 9"/>
          <p:cNvSpPr/>
          <p:nvPr/>
        </p:nvSpPr>
        <p:spPr>
          <a:xfrm>
            <a:off x="7894106" y="8264058"/>
            <a:ext cx="1561393" cy="1561393"/>
          </a:xfrm>
          <a:custGeom>
            <a:avLst/>
            <a:gdLst/>
            <a:ahLst/>
            <a:cxnLst/>
            <a:rect l="l" t="t" r="r" b="b"/>
            <a:pathLst>
              <a:path w="1561393" h="1561393">
                <a:moveTo>
                  <a:pt x="0" y="0"/>
                </a:moveTo>
                <a:lnTo>
                  <a:pt x="1561393" y="0"/>
                </a:lnTo>
                <a:lnTo>
                  <a:pt x="1561393" y="1561393"/>
                </a:lnTo>
                <a:lnTo>
                  <a:pt x="0" y="1561393"/>
                </a:lnTo>
                <a:lnTo>
                  <a:pt x="0" y="0"/>
                </a:lnTo>
                <a:close/>
              </a:path>
            </a:pathLst>
          </a:custGeom>
          <a:blipFill>
            <a:blip r:embed="rId6"/>
            <a:stretch>
              <a:fillRect/>
            </a:stretch>
          </a:blipFill>
        </p:spPr>
        <p:txBody>
          <a:bodyPr/>
          <a:lstStyle/>
          <a:p>
            <a:endParaRPr lang="en-AU" noProof="0" dirty="0"/>
          </a:p>
        </p:txBody>
      </p:sp>
      <p:sp>
        <p:nvSpPr>
          <p:cNvPr id="10" name="Freeform 10"/>
          <p:cNvSpPr/>
          <p:nvPr/>
        </p:nvSpPr>
        <p:spPr>
          <a:xfrm>
            <a:off x="1151464" y="5253538"/>
            <a:ext cx="794560" cy="794560"/>
          </a:xfrm>
          <a:custGeom>
            <a:avLst/>
            <a:gdLst/>
            <a:ahLst/>
            <a:cxnLst/>
            <a:rect l="l" t="t" r="r" b="b"/>
            <a:pathLst>
              <a:path w="794560" h="794560">
                <a:moveTo>
                  <a:pt x="0" y="0"/>
                </a:moveTo>
                <a:lnTo>
                  <a:pt x="794560" y="0"/>
                </a:lnTo>
                <a:lnTo>
                  <a:pt x="794560" y="794560"/>
                </a:lnTo>
                <a:lnTo>
                  <a:pt x="0" y="794560"/>
                </a:lnTo>
                <a:lnTo>
                  <a:pt x="0" y="0"/>
                </a:lnTo>
                <a:close/>
              </a:path>
            </a:pathLst>
          </a:custGeom>
          <a:blipFill>
            <a:blip r:embed="rId6"/>
            <a:stretch>
              <a:fillRect/>
            </a:stretch>
          </a:blipFill>
        </p:spPr>
        <p:txBody>
          <a:bodyPr/>
          <a:lstStyle/>
          <a:p>
            <a:endParaRPr lang="en-AU" noProof="0" dirty="0"/>
          </a:p>
        </p:txBody>
      </p:sp>
      <p:sp>
        <p:nvSpPr>
          <p:cNvPr id="12" name="Freeform 12"/>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7"/>
            <a:stretch>
              <a:fillRect t="-2895" b="-2895"/>
            </a:stretch>
          </a:blipFill>
        </p:spPr>
        <p:txBody>
          <a:bodyPr/>
          <a:lstStyle/>
          <a:p>
            <a:endParaRPr lang="en-AU" noProof="0" dirty="0"/>
          </a:p>
        </p:txBody>
      </p:sp>
      <p:sp>
        <p:nvSpPr>
          <p:cNvPr id="13" name="TextBox 13"/>
          <p:cNvSpPr txBox="1"/>
          <p:nvPr/>
        </p:nvSpPr>
        <p:spPr>
          <a:xfrm>
            <a:off x="6472462" y="2855152"/>
            <a:ext cx="10266794" cy="2267968"/>
          </a:xfrm>
          <a:prstGeom prst="rect">
            <a:avLst/>
          </a:prstGeom>
        </p:spPr>
        <p:txBody>
          <a:bodyPr lIns="0" tIns="0" rIns="0" bIns="0" rtlCol="0" anchor="t">
            <a:spAutoFit/>
          </a:bodyPr>
          <a:lstStyle/>
          <a:p>
            <a:pPr algn="ctr">
              <a:lnSpc>
                <a:spcPts val="8844"/>
              </a:lnSpc>
            </a:pPr>
            <a:r>
              <a:rPr lang="en-AU" sz="7826" noProof="0" dirty="0">
                <a:solidFill>
                  <a:srgbClr val="FFFFFF"/>
                </a:solidFill>
                <a:latin typeface="Arial" panose="020B0604020202020204" pitchFamily="34" charset="0"/>
                <a:ea typeface="Droid Serif Bold"/>
                <a:cs typeface="Arial" panose="020B0604020202020204" pitchFamily="34" charset="0"/>
                <a:sym typeface="Droid Serif Bold"/>
              </a:rPr>
              <a:t>STUDENT ORIENTATION</a:t>
            </a:r>
          </a:p>
        </p:txBody>
      </p:sp>
      <p:sp>
        <p:nvSpPr>
          <p:cNvPr id="14" name="TextBox 14"/>
          <p:cNvSpPr txBox="1"/>
          <p:nvPr/>
        </p:nvSpPr>
        <p:spPr>
          <a:xfrm>
            <a:off x="8674802" y="6127393"/>
            <a:ext cx="5862114" cy="679673"/>
          </a:xfrm>
          <a:prstGeom prst="rect">
            <a:avLst/>
          </a:prstGeom>
        </p:spPr>
        <p:txBody>
          <a:bodyPr lIns="0" tIns="0" rIns="0" bIns="0" rtlCol="0" anchor="t">
            <a:spAutoFit/>
          </a:bodyPr>
          <a:lstStyle/>
          <a:p>
            <a:pPr algn="ctr">
              <a:lnSpc>
                <a:spcPts val="5276"/>
              </a:lnSpc>
            </a:pPr>
            <a:r>
              <a:rPr lang="en-AU" sz="4510" spc="-90" noProof="0" dirty="0">
                <a:solidFill>
                  <a:srgbClr val="FFFFFF"/>
                </a:solidFill>
                <a:latin typeface="Arial" panose="020B0604020202020204" pitchFamily="34" charset="0"/>
                <a:ea typeface="Open Sauce"/>
                <a:cs typeface="Arial" panose="020B0604020202020204" pitchFamily="34" charset="0"/>
                <a:sym typeface="Open Sauce"/>
              </a:rPr>
              <a:t>Trimester 4, 2025</a:t>
            </a:r>
          </a:p>
        </p:txBody>
      </p:sp>
      <p:sp>
        <p:nvSpPr>
          <p:cNvPr id="15" name="TextBox 15"/>
          <p:cNvSpPr txBox="1"/>
          <p:nvPr/>
        </p:nvSpPr>
        <p:spPr>
          <a:xfrm>
            <a:off x="8092461" y="7222378"/>
            <a:ext cx="7105107" cy="943651"/>
          </a:xfrm>
          <a:prstGeom prst="rect">
            <a:avLst/>
          </a:prstGeom>
        </p:spPr>
        <p:txBody>
          <a:bodyPr lIns="0" tIns="0" rIns="0" bIns="0" rtlCol="0" anchor="t">
            <a:spAutoFit/>
          </a:bodyPr>
          <a:lstStyle/>
          <a:p>
            <a:pPr algn="ctr">
              <a:lnSpc>
                <a:spcPts val="3731"/>
              </a:lnSpc>
            </a:pPr>
            <a:r>
              <a:rPr lang="en-AU" sz="3188" spc="-63" noProof="0" dirty="0">
                <a:solidFill>
                  <a:srgbClr val="FFFFFF"/>
                </a:solidFill>
                <a:latin typeface="Arial" panose="020B0604020202020204" pitchFamily="34" charset="0"/>
                <a:ea typeface="Open Sauce Bold Italics"/>
                <a:cs typeface="Arial" panose="020B0604020202020204" pitchFamily="34" charset="0"/>
                <a:sym typeface="Open Sauce Bold Italics"/>
              </a:rPr>
              <a:t>A very warm welcome to our New Students from the UBSS Staff.</a:t>
            </a:r>
          </a:p>
        </p:txBody>
      </p:sp>
      <p:sp>
        <p:nvSpPr>
          <p:cNvPr id="16" name="TextBox 16"/>
          <p:cNvSpPr txBox="1"/>
          <p:nvPr/>
        </p:nvSpPr>
        <p:spPr>
          <a:xfrm>
            <a:off x="9530586" y="5132645"/>
            <a:ext cx="4925677" cy="538609"/>
          </a:xfrm>
          <a:prstGeom prst="rect">
            <a:avLst/>
          </a:prstGeom>
        </p:spPr>
        <p:txBody>
          <a:bodyPr wrap="square" lIns="0" tIns="0" rIns="0" bIns="0" rtlCol="0" anchor="t">
            <a:spAutoFit/>
          </a:bodyPr>
          <a:lstStyle/>
          <a:p>
            <a:pPr algn="ctr">
              <a:lnSpc>
                <a:spcPts val="4223"/>
              </a:lnSpc>
              <a:spcBef>
                <a:spcPct val="0"/>
              </a:spcBef>
            </a:pPr>
            <a:r>
              <a:rPr lang="en-AU" sz="3610" spc="-72" noProof="0" dirty="0">
                <a:solidFill>
                  <a:srgbClr val="FFFFFF"/>
                </a:solidFill>
                <a:latin typeface="Arial" panose="020B0604020202020204" pitchFamily="34" charset="0"/>
                <a:ea typeface="Lora"/>
                <a:cs typeface="Arial" panose="020B0604020202020204" pitchFamily="34" charset="0"/>
                <a:sym typeface="Lora"/>
              </a:rPr>
              <a:t>ADELAIDE CAMPUS</a:t>
            </a:r>
          </a:p>
        </p:txBody>
      </p:sp>
      <p:grpSp>
        <p:nvGrpSpPr>
          <p:cNvPr id="18" name="Group 17">
            <a:extLst>
              <a:ext uri="{FF2B5EF4-FFF2-40B4-BE49-F238E27FC236}">
                <a16:creationId xmlns:a16="http://schemas.microsoft.com/office/drawing/2014/main" id="{8BB9DD48-13A4-211B-74E9-A25B5B795D57}"/>
              </a:ext>
            </a:extLst>
          </p:cNvPr>
          <p:cNvGrpSpPr/>
          <p:nvPr/>
        </p:nvGrpSpPr>
        <p:grpSpPr>
          <a:xfrm>
            <a:off x="15289019" y="-563396"/>
            <a:ext cx="3563557" cy="11212764"/>
            <a:chOff x="15289019" y="-563396"/>
            <a:chExt cx="3563557" cy="11212764"/>
          </a:xfrm>
        </p:grpSpPr>
        <p:sp>
          <p:nvSpPr>
            <p:cNvPr id="19" name="Freeform 3">
              <a:extLst>
                <a:ext uri="{FF2B5EF4-FFF2-40B4-BE49-F238E27FC236}">
                  <a16:creationId xmlns:a16="http://schemas.microsoft.com/office/drawing/2014/main" id="{CD012325-B74F-C6E9-8F1D-2FF69F242FB6}"/>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6"/>
              <a:stretch>
                <a:fillRect/>
              </a:stretch>
            </a:blipFill>
          </p:spPr>
          <p:txBody>
            <a:bodyPr/>
            <a:lstStyle/>
            <a:p>
              <a:endParaRPr lang="en-AU" noProof="0" dirty="0"/>
            </a:p>
          </p:txBody>
        </p:sp>
        <p:sp>
          <p:nvSpPr>
            <p:cNvPr id="20" name="Freeform 4">
              <a:extLst>
                <a:ext uri="{FF2B5EF4-FFF2-40B4-BE49-F238E27FC236}">
                  <a16:creationId xmlns:a16="http://schemas.microsoft.com/office/drawing/2014/main" id="{0017D2E1-FD6F-0C5E-5743-39A8AFBA88EC}"/>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6"/>
              <a:stretch>
                <a:fillRect/>
              </a:stretch>
            </a:blipFill>
          </p:spPr>
          <p:txBody>
            <a:bodyPr/>
            <a:lstStyle/>
            <a:p>
              <a:endParaRPr lang="en-AU" noProof="0" dirty="0"/>
            </a:p>
          </p:txBody>
        </p:sp>
        <p:sp>
          <p:nvSpPr>
            <p:cNvPr id="21" name="Freeform 5">
              <a:extLst>
                <a:ext uri="{FF2B5EF4-FFF2-40B4-BE49-F238E27FC236}">
                  <a16:creationId xmlns:a16="http://schemas.microsoft.com/office/drawing/2014/main" id="{316BCAA5-8909-692E-033F-2FD00F1412D6}"/>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6"/>
              <a:stretch>
                <a:fillRect/>
              </a:stretch>
            </a:blipFill>
          </p:spPr>
          <p:txBody>
            <a:bodyPr/>
            <a:lstStyle/>
            <a:p>
              <a:endParaRPr lang="en-AU" noProof="0"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latin typeface="Arial" panose="020B0604020202020204" pitchFamily="34" charset="0"/>
              <a:cs typeface="Arial" panose="020B0604020202020204" pitchFamily="34" charset="0"/>
            </a:endParaRPr>
          </a:p>
        </p:txBody>
      </p:sp>
      <p:grpSp>
        <p:nvGrpSpPr>
          <p:cNvPr id="6" name="Group 6"/>
          <p:cNvGrpSpPr/>
          <p:nvPr/>
        </p:nvGrpSpPr>
        <p:grpSpPr>
          <a:xfrm>
            <a:off x="304800" y="2071364"/>
            <a:ext cx="9674158" cy="877908"/>
            <a:chOff x="0" y="0"/>
            <a:chExt cx="5922038" cy="537411"/>
          </a:xfrm>
        </p:grpSpPr>
        <p:sp>
          <p:nvSpPr>
            <p:cNvPr id="7" name="Freeform 7"/>
            <p:cNvSpPr/>
            <p:nvPr/>
          </p:nvSpPr>
          <p:spPr>
            <a:xfrm>
              <a:off x="0" y="0"/>
              <a:ext cx="5922038" cy="537411"/>
            </a:xfrm>
            <a:custGeom>
              <a:avLst/>
              <a:gdLst/>
              <a:ahLst/>
              <a:cxnLst/>
              <a:rect l="l" t="t" r="r" b="b"/>
              <a:pathLst>
                <a:path w="5922038" h="537411">
                  <a:moveTo>
                    <a:pt x="203200" y="0"/>
                  </a:moveTo>
                  <a:lnTo>
                    <a:pt x="5718838" y="0"/>
                  </a:lnTo>
                  <a:lnTo>
                    <a:pt x="5922038" y="537411"/>
                  </a:lnTo>
                  <a:lnTo>
                    <a:pt x="0" y="537411"/>
                  </a:lnTo>
                  <a:lnTo>
                    <a:pt x="203200" y="0"/>
                  </a:lnTo>
                  <a:close/>
                </a:path>
              </a:pathLst>
            </a:custGeom>
            <a:solidFill>
              <a:srgbClr val="D70424"/>
            </a:solidFill>
          </p:spPr>
          <p:txBody>
            <a:bodyPr/>
            <a:lstStyle/>
            <a:p>
              <a:endParaRPr lang="en-AU" noProof="0" dirty="0"/>
            </a:p>
          </p:txBody>
        </p:sp>
        <p:sp>
          <p:nvSpPr>
            <p:cNvPr id="8" name="TextBox 8"/>
            <p:cNvSpPr txBox="1"/>
            <p:nvPr/>
          </p:nvSpPr>
          <p:spPr>
            <a:xfrm>
              <a:off x="127000" y="19050"/>
              <a:ext cx="5668038" cy="518361"/>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13959328" y="2392149"/>
            <a:ext cx="3261872" cy="2522708"/>
          </a:xfrm>
          <a:custGeom>
            <a:avLst/>
            <a:gdLst/>
            <a:ahLst/>
            <a:cxnLst/>
            <a:rect l="l" t="t" r="r" b="b"/>
            <a:pathLst>
              <a:path w="3261872" h="2522708">
                <a:moveTo>
                  <a:pt x="0" y="0"/>
                </a:moveTo>
                <a:lnTo>
                  <a:pt x="3261872" y="0"/>
                </a:lnTo>
                <a:lnTo>
                  <a:pt x="3261872" y="2522708"/>
                </a:lnTo>
                <a:lnTo>
                  <a:pt x="0" y="2522708"/>
                </a:lnTo>
                <a:lnTo>
                  <a:pt x="0" y="0"/>
                </a:lnTo>
                <a:close/>
              </a:path>
            </a:pathLst>
          </a:custGeom>
          <a:blipFill>
            <a:blip r:embed="rId3"/>
            <a:stretch>
              <a:fillRect t="-16724" b="-21282"/>
            </a:stretch>
          </a:blipFill>
        </p:spPr>
        <p:txBody>
          <a:bodyPr/>
          <a:lstStyle/>
          <a:p>
            <a:endParaRPr lang="en-AU" noProof="0" dirty="0"/>
          </a:p>
        </p:txBody>
      </p:sp>
      <p:sp>
        <p:nvSpPr>
          <p:cNvPr id="10" name="Freeform 10"/>
          <p:cNvSpPr/>
          <p:nvPr/>
        </p:nvSpPr>
        <p:spPr>
          <a:xfrm>
            <a:off x="14095314" y="5105400"/>
            <a:ext cx="2989900" cy="2399457"/>
          </a:xfrm>
          <a:custGeom>
            <a:avLst/>
            <a:gdLst/>
            <a:ahLst/>
            <a:cxnLst/>
            <a:rect l="l" t="t" r="r" b="b"/>
            <a:pathLst>
              <a:path w="2989900" h="2399457">
                <a:moveTo>
                  <a:pt x="0" y="0"/>
                </a:moveTo>
                <a:lnTo>
                  <a:pt x="2989900" y="0"/>
                </a:lnTo>
                <a:lnTo>
                  <a:pt x="2989900" y="2399457"/>
                </a:lnTo>
                <a:lnTo>
                  <a:pt x="0" y="2399457"/>
                </a:lnTo>
                <a:lnTo>
                  <a:pt x="0" y="0"/>
                </a:lnTo>
                <a:close/>
              </a:path>
            </a:pathLst>
          </a:custGeom>
          <a:blipFill>
            <a:blip r:embed="rId4"/>
            <a:stretch>
              <a:fillRect/>
            </a:stretch>
          </a:blipFill>
        </p:spPr>
        <p:txBody>
          <a:bodyPr/>
          <a:lstStyle/>
          <a:p>
            <a:endParaRPr lang="en-AU" noProof="0" dirty="0"/>
          </a:p>
        </p:txBody>
      </p:sp>
      <p:sp>
        <p:nvSpPr>
          <p:cNvPr id="12" name="TextBox 12"/>
          <p:cNvSpPr txBox="1"/>
          <p:nvPr/>
        </p:nvSpPr>
        <p:spPr>
          <a:xfrm>
            <a:off x="1047314" y="2021198"/>
            <a:ext cx="6659814" cy="912356"/>
          </a:xfrm>
          <a:prstGeom prst="rect">
            <a:avLst/>
          </a:prstGeom>
        </p:spPr>
        <p:txBody>
          <a:bodyPr lIns="0" tIns="0" rIns="0" bIns="0" rtlCol="0" anchor="t">
            <a:spAutoFit/>
          </a:bodyPr>
          <a:lstStyle/>
          <a:p>
            <a:pPr algn="l">
              <a:lnSpc>
                <a:spcPts val="7362"/>
              </a:lnSpc>
              <a:spcBef>
                <a:spcPct val="0"/>
              </a:spcBef>
            </a:pPr>
            <a:r>
              <a:rPr lang="en-AU" sz="5258" noProof="0" dirty="0">
                <a:solidFill>
                  <a:srgbClr val="FFFFFF"/>
                </a:solidFill>
                <a:latin typeface="Droid Serif Bold"/>
                <a:ea typeface="Droid Serif Bold"/>
                <a:cs typeface="Droid Serif Bold"/>
                <a:sym typeface="Droid Serif Bold"/>
              </a:rPr>
              <a:t>UBSS Registration</a:t>
            </a:r>
          </a:p>
        </p:txBody>
      </p:sp>
      <p:grpSp>
        <p:nvGrpSpPr>
          <p:cNvPr id="19" name="Group 18">
            <a:extLst>
              <a:ext uri="{FF2B5EF4-FFF2-40B4-BE49-F238E27FC236}">
                <a16:creationId xmlns:a16="http://schemas.microsoft.com/office/drawing/2014/main" id="{693E8772-4459-CF78-3F1F-3A45CFB95AB2}"/>
              </a:ext>
            </a:extLst>
          </p:cNvPr>
          <p:cNvGrpSpPr/>
          <p:nvPr/>
        </p:nvGrpSpPr>
        <p:grpSpPr>
          <a:xfrm>
            <a:off x="15289019" y="-563396"/>
            <a:ext cx="3563557" cy="11212764"/>
            <a:chOff x="15289019" y="-563396"/>
            <a:chExt cx="3563557" cy="11212764"/>
          </a:xfrm>
        </p:grpSpPr>
        <p:sp>
          <p:nvSpPr>
            <p:cNvPr id="20" name="Freeform 3">
              <a:extLst>
                <a:ext uri="{FF2B5EF4-FFF2-40B4-BE49-F238E27FC236}">
                  <a16:creationId xmlns:a16="http://schemas.microsoft.com/office/drawing/2014/main" id="{92D87DCD-8D4C-4F1D-52F1-113793048D93}"/>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5"/>
              <a:stretch>
                <a:fillRect/>
              </a:stretch>
            </a:blipFill>
          </p:spPr>
          <p:txBody>
            <a:bodyPr/>
            <a:lstStyle/>
            <a:p>
              <a:endParaRPr lang="en-AU" noProof="0" dirty="0"/>
            </a:p>
          </p:txBody>
        </p:sp>
        <p:sp>
          <p:nvSpPr>
            <p:cNvPr id="21" name="Freeform 4">
              <a:extLst>
                <a:ext uri="{FF2B5EF4-FFF2-40B4-BE49-F238E27FC236}">
                  <a16:creationId xmlns:a16="http://schemas.microsoft.com/office/drawing/2014/main" id="{29CC57E0-3DDF-FF56-5AFC-F8EF822020A3}"/>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5"/>
              <a:stretch>
                <a:fillRect/>
              </a:stretch>
            </a:blipFill>
          </p:spPr>
          <p:txBody>
            <a:bodyPr/>
            <a:lstStyle/>
            <a:p>
              <a:endParaRPr lang="en-AU" noProof="0" dirty="0"/>
            </a:p>
          </p:txBody>
        </p:sp>
        <p:sp>
          <p:nvSpPr>
            <p:cNvPr id="22" name="Freeform 5">
              <a:extLst>
                <a:ext uri="{FF2B5EF4-FFF2-40B4-BE49-F238E27FC236}">
                  <a16:creationId xmlns:a16="http://schemas.microsoft.com/office/drawing/2014/main" id="{F5623078-9486-34EB-68B4-58EBFF26DD7E}"/>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5"/>
              <a:stretch>
                <a:fillRect/>
              </a:stretch>
            </a:blipFill>
          </p:spPr>
          <p:txBody>
            <a:bodyPr/>
            <a:lstStyle/>
            <a:p>
              <a:endParaRPr lang="en-AU" noProof="0" dirty="0"/>
            </a:p>
          </p:txBody>
        </p:sp>
      </p:grpSp>
      <p:sp>
        <p:nvSpPr>
          <p:cNvPr id="13" name="TextBox 13"/>
          <p:cNvSpPr txBox="1"/>
          <p:nvPr/>
        </p:nvSpPr>
        <p:spPr>
          <a:xfrm>
            <a:off x="1037789" y="3489250"/>
            <a:ext cx="11166204" cy="5745163"/>
          </a:xfrm>
          <a:prstGeom prst="rect">
            <a:avLst/>
          </a:prstGeom>
        </p:spPr>
        <p:txBody>
          <a:bodyPr lIns="0" tIns="0" rIns="0" bIns="0" rtlCol="0" anchor="t">
            <a:spAutoFit/>
          </a:bodyPr>
          <a:lstStyle/>
          <a:p>
            <a:pPr algn="just">
              <a:lnSpc>
                <a:spcPts val="2808"/>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UBSS is registered as a higher education provider in Australia by the Tertiary Education Quality and Standards Agency (TEQSA). The Tertiary Education Quality and Standards Agency (TEQSA), registers all Australian institutions, including government and private universities, that offer courses at the higher education (tertiary level) and accredits their courses for delivery in Australia and/or offshore locations.</a:t>
            </a:r>
          </a:p>
          <a:p>
            <a:pPr algn="just">
              <a:lnSpc>
                <a:spcPts val="2808"/>
              </a:lnSpc>
            </a:pPr>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808"/>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CRICOS is the Commonwealth Register of Institutions and Courses for Overseas Students. CRICOS registration means that UBSS is authorised by the Australian government to enrol international students in its courses.</a:t>
            </a:r>
          </a:p>
          <a:p>
            <a:pPr algn="just">
              <a:lnSpc>
                <a:spcPts val="2808"/>
              </a:lnSpc>
            </a:pPr>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808"/>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When you attend university or an approved higher education provider, you can get a FEE-HELP loan to pay all or part of your tuition fees (for Australian citizens and some special New Zealand visa holders only).</a:t>
            </a:r>
          </a:p>
          <a:p>
            <a:pPr algn="just">
              <a:lnSpc>
                <a:spcPts val="2808"/>
              </a:lnSpc>
            </a:pPr>
            <a:endParaRPr lang="en-AU" sz="2400" kern="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808"/>
              </a:lnSpc>
            </a:pPr>
            <a:r>
              <a:rPr lang="en-AU" sz="2400" b="1" kern="0" noProof="0" dirty="0">
                <a:solidFill>
                  <a:srgbClr val="FF0000"/>
                </a:solidFill>
                <a:latin typeface="Arial" panose="020B0604020202020204" pitchFamily="34" charset="0"/>
                <a:ea typeface="Open Sauce Bold"/>
                <a:cs typeface="Arial" panose="020B0604020202020204" pitchFamily="34" charset="0"/>
                <a:sym typeface="Open Sauce Bold"/>
                <a:hlinkClick r:id="rId6">
                  <a:extLst>
                    <a:ext uri="{A12FA001-AC4F-418D-AE19-62706E023703}">
                      <ahyp:hlinkClr xmlns:ahyp="http://schemas.microsoft.com/office/drawing/2018/hyperlinkcolor" val="tx"/>
                    </a:ext>
                  </a:extLst>
                </a:hlinkClick>
              </a:rPr>
              <a:t>Registration and Accreditation</a:t>
            </a:r>
            <a:endParaRPr lang="en-AU" sz="2400" b="1" kern="0" noProof="0" dirty="0">
              <a:solidFill>
                <a:srgbClr val="FF0000"/>
              </a:solidFill>
              <a:latin typeface="Arial" panose="020B0604020202020204" pitchFamily="34" charset="0"/>
              <a:ea typeface="Open Sauce Bold"/>
              <a:cs typeface="Arial" panose="020B0604020202020204" pitchFamily="34" charset="0"/>
              <a:sym typeface="Open Sauce Bold"/>
            </a:endParaRPr>
          </a:p>
        </p:txBody>
      </p:sp>
      <p:sp>
        <p:nvSpPr>
          <p:cNvPr id="11" name="Freeform 11"/>
          <p:cNvSpPr/>
          <p:nvPr/>
        </p:nvSpPr>
        <p:spPr>
          <a:xfrm>
            <a:off x="14073164" y="7729315"/>
            <a:ext cx="3012050" cy="2127559"/>
          </a:xfrm>
          <a:custGeom>
            <a:avLst/>
            <a:gdLst/>
            <a:ahLst/>
            <a:cxnLst/>
            <a:rect l="l" t="t" r="r" b="b"/>
            <a:pathLst>
              <a:path w="3012050" h="2127559">
                <a:moveTo>
                  <a:pt x="0" y="0"/>
                </a:moveTo>
                <a:lnTo>
                  <a:pt x="3012050" y="0"/>
                </a:lnTo>
                <a:lnTo>
                  <a:pt x="3012050" y="2127559"/>
                </a:lnTo>
                <a:lnTo>
                  <a:pt x="0" y="2127559"/>
                </a:lnTo>
                <a:lnTo>
                  <a:pt x="0" y="0"/>
                </a:lnTo>
                <a:close/>
              </a:path>
            </a:pathLst>
          </a:custGeom>
          <a:blipFill>
            <a:blip r:embed="rId7"/>
            <a:stretch>
              <a:fillRect/>
            </a:stretch>
          </a:blipFill>
        </p:spPr>
        <p:txBody>
          <a:bodyPr/>
          <a:lstStyle/>
          <a:p>
            <a:endParaRPr lang="en-AU" noProof="0" dirty="0"/>
          </a:p>
        </p:txBody>
      </p:sp>
      <p:sp>
        <p:nvSpPr>
          <p:cNvPr id="18" name="Freeform 18"/>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8"/>
            <a:stretch>
              <a:fillRect t="-2895" b="-2895"/>
            </a:stretch>
          </a:blipFill>
        </p:spPr>
        <p:txBody>
          <a:bodyPr/>
          <a:lstStyle/>
          <a:p>
            <a:endParaRPr lang="en-AU"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4383110" y="1425498"/>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790039" y="348998"/>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447559" y="1914621"/>
            <a:ext cx="11600993" cy="1177214"/>
            <a:chOff x="0" y="0"/>
            <a:chExt cx="8134555" cy="825456"/>
          </a:xfrm>
        </p:grpSpPr>
        <p:sp>
          <p:nvSpPr>
            <p:cNvPr id="7" name="Freeform 7"/>
            <p:cNvSpPr/>
            <p:nvPr/>
          </p:nvSpPr>
          <p:spPr>
            <a:xfrm>
              <a:off x="0" y="0"/>
              <a:ext cx="8134555" cy="825456"/>
            </a:xfrm>
            <a:custGeom>
              <a:avLst/>
              <a:gdLst/>
              <a:ahLst/>
              <a:cxnLst/>
              <a:rect l="l" t="t" r="r" b="b"/>
              <a:pathLst>
                <a:path w="8134555" h="825456">
                  <a:moveTo>
                    <a:pt x="203200" y="0"/>
                  </a:moveTo>
                  <a:lnTo>
                    <a:pt x="7931355" y="0"/>
                  </a:lnTo>
                  <a:lnTo>
                    <a:pt x="8134555" y="825456"/>
                  </a:lnTo>
                  <a:lnTo>
                    <a:pt x="0" y="825456"/>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7880555" cy="806406"/>
            </a:xfrm>
            <a:prstGeom prst="rect">
              <a:avLst/>
            </a:prstGeom>
          </p:spPr>
          <p:txBody>
            <a:bodyPr lIns="50800" tIns="50800" rIns="50800" bIns="50800" rtlCol="0" anchor="ctr"/>
            <a:lstStyle/>
            <a:p>
              <a:pPr algn="ctr">
                <a:lnSpc>
                  <a:spcPts val="2574"/>
                </a:lnSpc>
              </a:pPr>
              <a:endParaRPr/>
            </a:p>
          </p:txBody>
        </p:sp>
      </p:grpSp>
      <p:sp>
        <p:nvSpPr>
          <p:cNvPr id="9" name="AutoShape 9"/>
          <p:cNvSpPr/>
          <p:nvPr/>
        </p:nvSpPr>
        <p:spPr>
          <a:xfrm>
            <a:off x="6999654" y="7460697"/>
            <a:ext cx="460340" cy="0"/>
          </a:xfrm>
          <a:prstGeom prst="line">
            <a:avLst/>
          </a:prstGeom>
          <a:ln w="47625" cap="flat">
            <a:solidFill>
              <a:srgbClr val="FFFFFF"/>
            </a:solidFill>
            <a:prstDash val="solid"/>
            <a:headEnd type="none" w="sm" len="sm"/>
            <a:tailEnd type="arrow" w="med" len="sm"/>
          </a:ln>
        </p:spPr>
        <p:txBody>
          <a:bodyPr/>
          <a:lstStyle/>
          <a:p>
            <a:endParaRPr lang="en-IN"/>
          </a:p>
        </p:txBody>
      </p:sp>
      <p:sp>
        <p:nvSpPr>
          <p:cNvPr id="11" name="TextBox 11"/>
          <p:cNvSpPr txBox="1"/>
          <p:nvPr/>
        </p:nvSpPr>
        <p:spPr>
          <a:xfrm>
            <a:off x="1028700" y="2022251"/>
            <a:ext cx="11283491" cy="873120"/>
          </a:xfrm>
          <a:prstGeom prst="rect">
            <a:avLst/>
          </a:prstGeom>
        </p:spPr>
        <p:txBody>
          <a:bodyPr lIns="0" tIns="0" rIns="0" bIns="0" rtlCol="0" anchor="t">
            <a:spAutoFit/>
          </a:bodyPr>
          <a:lstStyle/>
          <a:p>
            <a:pPr algn="l">
              <a:lnSpc>
                <a:spcPts val="7000"/>
              </a:lnSpc>
              <a:spcBef>
                <a:spcPct val="0"/>
              </a:spcBef>
            </a:pPr>
            <a:r>
              <a:rPr lang="en-US" sz="5000" dirty="0">
                <a:solidFill>
                  <a:srgbClr val="FFFFFF"/>
                </a:solidFill>
                <a:latin typeface="Droid Serif Bold"/>
                <a:ea typeface="Droid Serif Bold"/>
                <a:cs typeface="Droid Serif Bold"/>
                <a:sym typeface="Droid Serif Bold"/>
              </a:rPr>
              <a:t>Professional Accreditation</a:t>
            </a:r>
          </a:p>
        </p:txBody>
      </p:sp>
      <p:sp>
        <p:nvSpPr>
          <p:cNvPr id="12" name="Freeform 12"/>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IN"/>
          </a:p>
        </p:txBody>
      </p:sp>
      <p:pic>
        <p:nvPicPr>
          <p:cNvPr id="16" name="Picture 15">
            <a:extLst>
              <a:ext uri="{FF2B5EF4-FFF2-40B4-BE49-F238E27FC236}">
                <a16:creationId xmlns:a16="http://schemas.microsoft.com/office/drawing/2014/main" id="{C4E8F1D9-AB5D-BA73-F2BF-39F7E94BFE04}"/>
              </a:ext>
            </a:extLst>
          </p:cNvPr>
          <p:cNvPicPr>
            <a:picLocks noChangeAspect="1"/>
          </p:cNvPicPr>
          <p:nvPr/>
        </p:nvPicPr>
        <p:blipFill>
          <a:blip r:embed="rId5"/>
          <a:stretch>
            <a:fillRect/>
          </a:stretch>
        </p:blipFill>
        <p:spPr>
          <a:xfrm>
            <a:off x="4005010" y="3566097"/>
            <a:ext cx="4368834" cy="1913549"/>
          </a:xfrm>
          <a:prstGeom prst="rect">
            <a:avLst/>
          </a:prstGeom>
        </p:spPr>
      </p:pic>
      <p:pic>
        <p:nvPicPr>
          <p:cNvPr id="18" name="Picture 17">
            <a:extLst>
              <a:ext uri="{FF2B5EF4-FFF2-40B4-BE49-F238E27FC236}">
                <a16:creationId xmlns:a16="http://schemas.microsoft.com/office/drawing/2014/main" id="{0710F1BD-7036-812F-5E7D-9C1D6374A1C0}"/>
              </a:ext>
            </a:extLst>
          </p:cNvPr>
          <p:cNvPicPr>
            <a:picLocks noChangeAspect="1"/>
          </p:cNvPicPr>
          <p:nvPr/>
        </p:nvPicPr>
        <p:blipFill>
          <a:blip r:embed="rId6"/>
          <a:stretch>
            <a:fillRect/>
          </a:stretch>
        </p:blipFill>
        <p:spPr>
          <a:xfrm>
            <a:off x="11867432" y="4075818"/>
            <a:ext cx="2615878" cy="2963009"/>
          </a:xfrm>
          <a:prstGeom prst="rect">
            <a:avLst/>
          </a:prstGeom>
        </p:spPr>
      </p:pic>
      <p:pic>
        <p:nvPicPr>
          <p:cNvPr id="13" name="Picture 12" descr="A logo for a company&#10;&#10;AI-generated content may be incorrect.">
            <a:extLst>
              <a:ext uri="{FF2B5EF4-FFF2-40B4-BE49-F238E27FC236}">
                <a16:creationId xmlns:a16="http://schemas.microsoft.com/office/drawing/2014/main" id="{CCD381CE-8D0A-B948-BBBF-71A47EC2BF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5484" y="5964106"/>
            <a:ext cx="5150170" cy="2613711"/>
          </a:xfrm>
          <a:prstGeom prst="rect">
            <a:avLst/>
          </a:prstGeom>
        </p:spPr>
      </p:pic>
    </p:spTree>
    <p:extLst>
      <p:ext uri="{BB962C8B-B14F-4D97-AF65-F5344CB8AC3E}">
        <p14:creationId xmlns:p14="http://schemas.microsoft.com/office/powerpoint/2010/main" val="393469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457200" y="1908830"/>
            <a:ext cx="9984623" cy="979532"/>
            <a:chOff x="0" y="0"/>
            <a:chExt cx="5927664" cy="581528"/>
          </a:xfrm>
        </p:grpSpPr>
        <p:sp>
          <p:nvSpPr>
            <p:cNvPr id="7" name="Freeform 7"/>
            <p:cNvSpPr/>
            <p:nvPr/>
          </p:nvSpPr>
          <p:spPr>
            <a:xfrm>
              <a:off x="0" y="0"/>
              <a:ext cx="5927664" cy="581528"/>
            </a:xfrm>
            <a:custGeom>
              <a:avLst/>
              <a:gdLst/>
              <a:ahLst/>
              <a:cxnLst/>
              <a:rect l="l" t="t" r="r" b="b"/>
              <a:pathLst>
                <a:path w="5927664" h="581528">
                  <a:moveTo>
                    <a:pt x="203200" y="0"/>
                  </a:moveTo>
                  <a:lnTo>
                    <a:pt x="5724464" y="0"/>
                  </a:lnTo>
                  <a:lnTo>
                    <a:pt x="5927664" y="581528"/>
                  </a:lnTo>
                  <a:lnTo>
                    <a:pt x="0" y="581528"/>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673664" cy="562478"/>
            </a:xfrm>
            <a:prstGeom prst="rect">
              <a:avLst/>
            </a:prstGeom>
          </p:spPr>
          <p:txBody>
            <a:bodyPr lIns="50800" tIns="50800" rIns="50800" bIns="50800" rtlCol="0" anchor="ctr"/>
            <a:lstStyle/>
            <a:p>
              <a:pPr algn="ctr">
                <a:lnSpc>
                  <a:spcPts val="2574"/>
                </a:lnSpc>
              </a:pPr>
              <a:endParaRPr lang="en-AU" noProof="0" dirty="0"/>
            </a:p>
          </p:txBody>
        </p:sp>
      </p:grpSp>
      <p:sp>
        <p:nvSpPr>
          <p:cNvPr id="9" name="TextBox 9"/>
          <p:cNvSpPr txBox="1"/>
          <p:nvPr/>
        </p:nvSpPr>
        <p:spPr>
          <a:xfrm>
            <a:off x="657146" y="3221918"/>
            <a:ext cx="16065817" cy="4580741"/>
          </a:xfrm>
          <a:prstGeom prst="rect">
            <a:avLst/>
          </a:prstGeom>
        </p:spPr>
        <p:txBody>
          <a:bodyPr wrap="square" lIns="0" tIns="0" rIns="0" bIns="0" rtlCol="0" anchor="t">
            <a:spAutoFit/>
          </a:bodyPr>
          <a:lstStyle/>
          <a:p>
            <a:pPr algn="just"/>
            <a:r>
              <a:rPr lang="en-AU" sz="3200" kern="0" noProof="0" dirty="0">
                <a:solidFill>
                  <a:srgbClr val="000000"/>
                </a:solidFill>
                <a:latin typeface="Arial" panose="020B0604020202020204" pitchFamily="34" charset="0"/>
                <a:ea typeface="Calibri"/>
                <a:cs typeface="Arial" panose="020B0604020202020204" pitchFamily="34" charset="0"/>
                <a:sym typeface="Open Sauce Bold"/>
              </a:rPr>
              <a:t>"Australia is a stable, democratic and culturally diverse nation with a </a:t>
            </a:r>
            <a:r>
              <a:rPr lang="en-AU" sz="3200" kern="0" noProof="0" dirty="0">
                <a:solidFill>
                  <a:srgbClr val="000000"/>
                </a:solidFill>
                <a:latin typeface="Arial" panose="020B0604020202020204" pitchFamily="34" charset="0"/>
                <a:ea typeface="Calibri"/>
                <a:cs typeface="Arial" panose="020B0604020202020204" pitchFamily="34" charset="0"/>
              </a:rPr>
              <a:t>highly skilled workforce and one </a:t>
            </a:r>
            <a:r>
              <a:rPr lang="en-AU" sz="3200" kern="0" noProof="0" dirty="0">
                <a:solidFill>
                  <a:srgbClr val="000000"/>
                </a:solidFill>
                <a:latin typeface="Arial" panose="020B0604020202020204" pitchFamily="34" charset="0"/>
                <a:ea typeface="Calibri"/>
                <a:cs typeface="Arial" panose="020B0604020202020204" pitchFamily="34" charset="0"/>
                <a:sym typeface="Open Sauce Bold"/>
              </a:rPr>
              <a:t>of </a:t>
            </a:r>
            <a:r>
              <a:rPr lang="en-AU" sz="3200" kern="0" noProof="0" dirty="0">
                <a:latin typeface="Arial" panose="020B0604020202020204" pitchFamily="34" charset="0"/>
                <a:ea typeface="Calibri"/>
                <a:cs typeface="Arial" panose="020B0604020202020204" pitchFamily="34" charset="0"/>
              </a:rPr>
              <a:t>the</a:t>
            </a:r>
            <a:r>
              <a:rPr lang="en-AU" sz="3200" kern="0" noProof="0" dirty="0">
                <a:solidFill>
                  <a:srgbClr val="000000"/>
                </a:solidFill>
                <a:latin typeface="Arial" panose="020B0604020202020204" pitchFamily="34" charset="0"/>
                <a:ea typeface="Calibri"/>
                <a:cs typeface="Arial" panose="020B0604020202020204" pitchFamily="34" charset="0"/>
                <a:sym typeface="Open Sauce"/>
              </a:rPr>
              <a:t> strongest performing economies in the world.” </a:t>
            </a:r>
            <a:br>
              <a:rPr lang="en-AU" sz="3200" kern="0" noProof="0" dirty="0">
                <a:solidFill>
                  <a:srgbClr val="000000"/>
                </a:solidFill>
                <a:latin typeface="Arial" panose="020B0604020202020204" pitchFamily="34" charset="0"/>
                <a:ea typeface="Calibri"/>
                <a:cs typeface="Arial" panose="020B0604020202020204" pitchFamily="34" charset="0"/>
                <a:sym typeface="Open Sauce"/>
              </a:rPr>
            </a:br>
            <a:endParaRPr lang="en-AU" sz="3200" kern="0" noProof="0" dirty="0">
              <a:solidFill>
                <a:srgbClr val="000000"/>
              </a:solidFill>
              <a:latin typeface="Arial" panose="020B0604020202020204" pitchFamily="34" charset="0"/>
              <a:ea typeface="Calibri"/>
              <a:cs typeface="Arial" panose="020B0604020202020204" pitchFamily="34" charset="0"/>
              <a:sym typeface="Open Sauce"/>
            </a:endParaRPr>
          </a:p>
          <a:p>
            <a:r>
              <a:rPr lang="en-AU" sz="2400" b="1" i="0" dirty="0">
                <a:solidFill>
                  <a:srgbClr val="C0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International students - Things You </a:t>
            </a:r>
            <a:r>
              <a:rPr lang="en-AU" sz="2400" b="1"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a:t>
            </a:r>
            <a:r>
              <a:rPr lang="en-AU" sz="2400" b="1" i="0" dirty="0">
                <a:solidFill>
                  <a:srgbClr val="C0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hould </a:t>
            </a:r>
            <a:r>
              <a:rPr lang="en-AU" sz="2400" b="1"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a:t>
            </a:r>
            <a:r>
              <a:rPr lang="en-AU" sz="2400" b="1" i="0" dirty="0">
                <a:solidFill>
                  <a:srgbClr val="C0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now (Living In Australia)</a:t>
            </a:r>
            <a:br>
              <a:rPr lang="en-AU" sz="2400" b="0" i="0" dirty="0">
                <a:solidFill>
                  <a:srgbClr val="0077C8"/>
                </a:solidFill>
                <a:effectLst/>
                <a:latin typeface="OpenSans-Bold"/>
              </a:rPr>
            </a:br>
            <a:endParaRPr lang="en-AU" sz="3200" u="sng" kern="0" noProof="0" dirty="0">
              <a:solidFill>
                <a:srgbClr val="0462C1"/>
              </a:solidFill>
              <a:latin typeface="Calibri"/>
              <a:ea typeface="Calibri"/>
              <a:cs typeface="Calibri"/>
              <a:sym typeface="Open Sauce"/>
            </a:endParaRPr>
          </a:p>
          <a:p>
            <a:pPr algn="ctr"/>
            <a:r>
              <a:rPr lang="en-AU" sz="3200" b="1" kern="0" noProof="0" dirty="0">
                <a:solidFill>
                  <a:srgbClr val="C00000"/>
                </a:solidFill>
                <a:latin typeface="Berlin Sans FB Demi" panose="020E0802020502020306" pitchFamily="34" charset="0"/>
                <a:ea typeface="Calibri"/>
                <a:cs typeface="Calibri"/>
                <a:sym typeface="Open Sauce"/>
              </a:rPr>
              <a:t>Global Recognition			Growing Destination 		Multicultural Society   </a:t>
            </a:r>
          </a:p>
          <a:p>
            <a:pPr algn="ctr"/>
            <a:r>
              <a:rPr lang="en-AU" sz="2000" b="1" kern="0" noProof="0" dirty="0">
                <a:solidFill>
                  <a:srgbClr val="C00000"/>
                </a:solidFill>
                <a:latin typeface="Berlin Sans FB Demi" panose="020E0802020502020306" pitchFamily="34" charset="0"/>
                <a:ea typeface="Calibri"/>
                <a:cs typeface="Calibri"/>
                <a:sym typeface="Open Sauce"/>
              </a:rPr>
              <a:t>                       </a:t>
            </a:r>
            <a:endParaRPr lang="en-AU" sz="2000" b="1" kern="0" noProof="0" dirty="0">
              <a:latin typeface="Berlin Sans FB Demi" panose="020E0802020502020306" pitchFamily="34" charset="0"/>
            </a:endParaRPr>
          </a:p>
          <a:p>
            <a:pPr algn="ctr"/>
            <a:r>
              <a:rPr lang="en-AU" sz="3200" b="1" kern="0" noProof="0" dirty="0">
                <a:solidFill>
                  <a:srgbClr val="C00000"/>
                </a:solidFill>
                <a:latin typeface="Berlin Sans FB Demi" panose="020E0802020502020306" pitchFamily="34" charset="0"/>
                <a:ea typeface="Calibri"/>
                <a:cs typeface="Calibri"/>
                <a:sym typeface="Open Sauce"/>
              </a:rPr>
              <a:t>Safe Environment                	Cost of Living                                           Work</a:t>
            </a:r>
            <a:endParaRPr lang="en-AU" sz="3200" b="1" kern="0" noProof="0" dirty="0">
              <a:latin typeface="Berlin Sans FB Demi" panose="020E0802020502020306" pitchFamily="34" charset="0"/>
              <a:ea typeface="Calibri"/>
              <a:cs typeface="Calibri"/>
            </a:endParaRPr>
          </a:p>
          <a:p>
            <a:pPr algn="just">
              <a:lnSpc>
                <a:spcPts val="4200"/>
              </a:lnSpc>
            </a:pPr>
            <a:endParaRPr lang="en-AU" sz="3000" kern="0" noProof="0" dirty="0">
              <a:solidFill>
                <a:srgbClr val="000000"/>
              </a:solidFill>
              <a:latin typeface="Open Sauce Bold"/>
              <a:ea typeface="Calibri"/>
              <a:cs typeface="Calibri"/>
            </a:endParaRPr>
          </a:p>
          <a:p>
            <a:pPr>
              <a:lnSpc>
                <a:spcPts val="3171"/>
              </a:lnSpc>
            </a:pPr>
            <a:endParaRPr lang="en-AU" sz="3000" u="sng" kern="0" noProof="0" dirty="0">
              <a:solidFill>
                <a:srgbClr val="000000"/>
              </a:solidFill>
              <a:latin typeface="Open Sauce"/>
              <a:ea typeface="Open Sauce"/>
              <a:cs typeface="Open Sauce"/>
              <a:sym typeface="Open Sauce"/>
              <a:hlinkClick r:id="rId5" tooltip="http://www.study.sydney/live/support-services"/>
            </a:endParaRPr>
          </a:p>
        </p:txBody>
      </p:sp>
      <p:sp>
        <p:nvSpPr>
          <p:cNvPr id="10" name="TextBox 10"/>
          <p:cNvSpPr txBox="1"/>
          <p:nvPr/>
        </p:nvSpPr>
        <p:spPr>
          <a:xfrm>
            <a:off x="952223" y="2019300"/>
            <a:ext cx="7353577" cy="800284"/>
          </a:xfrm>
          <a:prstGeom prst="rect">
            <a:avLst/>
          </a:prstGeom>
        </p:spPr>
        <p:txBody>
          <a:bodyPr wrap="square" lIns="0" tIns="0" rIns="0" bIns="0" rtlCol="0" anchor="t">
            <a:spAutoFit/>
          </a:bodyPr>
          <a:lstStyle/>
          <a:p>
            <a:pPr algn="l">
              <a:lnSpc>
                <a:spcPts val="6661"/>
              </a:lnSpc>
            </a:pPr>
            <a:r>
              <a:rPr lang="en-AU" sz="5000" noProof="0" dirty="0">
                <a:solidFill>
                  <a:srgbClr val="FFFFFF"/>
                </a:solidFill>
                <a:latin typeface="Droid Serif Bold"/>
                <a:ea typeface="Droid Serif Bold"/>
                <a:cs typeface="Droid Serif Bold"/>
                <a:sym typeface="Droid Serif Bold"/>
              </a:rPr>
              <a:t>Living in Australia</a:t>
            </a:r>
          </a:p>
        </p:txBody>
      </p:sp>
      <p:sp>
        <p:nvSpPr>
          <p:cNvPr id="11" name="Freeform 1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6"/>
            <a:stretch>
              <a:fillRect t="-2895" b="-2895"/>
            </a:stretch>
          </a:blipFill>
        </p:spPr>
        <p:txBody>
          <a:bodyPr/>
          <a:lstStyle/>
          <a:p>
            <a:endParaRPr lang="en-AU" noProof="0" dirty="0"/>
          </a:p>
        </p:txBody>
      </p:sp>
      <p:pic>
        <p:nvPicPr>
          <p:cNvPr id="12" name="Picture 11" descr="Kangaroo kangaroos on a beach&#10;&#10;Description automatically generated">
            <a:extLst>
              <a:ext uri="{FF2B5EF4-FFF2-40B4-BE49-F238E27FC236}">
                <a16:creationId xmlns:a16="http://schemas.microsoft.com/office/drawing/2014/main" id="{BA0C7778-B6E8-3CD1-1A76-3D4274316249}"/>
              </a:ext>
            </a:extLst>
          </p:cNvPr>
          <p:cNvPicPr>
            <a:picLocks noChangeAspect="1"/>
          </p:cNvPicPr>
          <p:nvPr/>
        </p:nvPicPr>
        <p:blipFill>
          <a:blip r:embed="rId7"/>
          <a:stretch>
            <a:fillRect/>
          </a:stretch>
        </p:blipFill>
        <p:spPr>
          <a:xfrm>
            <a:off x="674008" y="7077754"/>
            <a:ext cx="15161985" cy="2989490"/>
          </a:xfrm>
          <a:prstGeom prst="rect">
            <a:avLst/>
          </a:prstGeom>
        </p:spPr>
      </p:pic>
    </p:spTree>
    <p:extLst>
      <p:ext uri="{BB962C8B-B14F-4D97-AF65-F5344CB8AC3E}">
        <p14:creationId xmlns:p14="http://schemas.microsoft.com/office/powerpoint/2010/main" val="4077916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4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7" name="Group 7"/>
          <p:cNvGrpSpPr/>
          <p:nvPr/>
        </p:nvGrpSpPr>
        <p:grpSpPr>
          <a:xfrm>
            <a:off x="0" y="2064861"/>
            <a:ext cx="9984623" cy="1306281"/>
            <a:chOff x="0" y="0"/>
            <a:chExt cx="5927664" cy="775512"/>
          </a:xfrm>
        </p:grpSpPr>
        <p:sp>
          <p:nvSpPr>
            <p:cNvPr id="8" name="Freeform 8"/>
            <p:cNvSpPr/>
            <p:nvPr/>
          </p:nvSpPr>
          <p:spPr>
            <a:xfrm>
              <a:off x="0" y="0"/>
              <a:ext cx="5927664" cy="775512"/>
            </a:xfrm>
            <a:custGeom>
              <a:avLst/>
              <a:gdLst/>
              <a:ahLst/>
              <a:cxnLst/>
              <a:rect l="l" t="t" r="r" b="b"/>
              <a:pathLst>
                <a:path w="5927664" h="775512">
                  <a:moveTo>
                    <a:pt x="203200" y="0"/>
                  </a:moveTo>
                  <a:lnTo>
                    <a:pt x="5724464" y="0"/>
                  </a:lnTo>
                  <a:lnTo>
                    <a:pt x="5927664" y="775512"/>
                  </a:lnTo>
                  <a:lnTo>
                    <a:pt x="0" y="775512"/>
                  </a:lnTo>
                  <a:lnTo>
                    <a:pt x="203200" y="0"/>
                  </a:lnTo>
                  <a:close/>
                </a:path>
              </a:pathLst>
            </a:custGeom>
            <a:solidFill>
              <a:srgbClr val="CC0922"/>
            </a:solidFill>
          </p:spPr>
          <p:txBody>
            <a:bodyPr/>
            <a:lstStyle/>
            <a:p>
              <a:endParaRPr lang="en-AU" noProof="0" dirty="0"/>
            </a:p>
          </p:txBody>
        </p:sp>
        <p:sp>
          <p:nvSpPr>
            <p:cNvPr id="9" name="TextBox 9"/>
            <p:cNvSpPr txBox="1"/>
            <p:nvPr/>
          </p:nvSpPr>
          <p:spPr>
            <a:xfrm>
              <a:off x="127000" y="19050"/>
              <a:ext cx="5673664" cy="756462"/>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13564091" y="2998284"/>
            <a:ext cx="1468259" cy="1830245"/>
          </a:xfrm>
          <a:custGeom>
            <a:avLst/>
            <a:gdLst/>
            <a:ahLst/>
            <a:cxnLst/>
            <a:rect l="l" t="t" r="r" b="b"/>
            <a:pathLst>
              <a:path w="5247125" h="6206649">
                <a:moveTo>
                  <a:pt x="0" y="0"/>
                </a:moveTo>
                <a:lnTo>
                  <a:pt x="5247125" y="0"/>
                </a:lnTo>
                <a:lnTo>
                  <a:pt x="5247125" y="6206649"/>
                </a:lnTo>
                <a:lnTo>
                  <a:pt x="0" y="6206649"/>
                </a:lnTo>
                <a:lnTo>
                  <a:pt x="0" y="0"/>
                </a:lnTo>
                <a:close/>
              </a:path>
            </a:pathLst>
          </a:custGeom>
          <a:blipFill>
            <a:blip r:embed="rId3"/>
            <a:srcRect/>
            <a:stretch>
              <a:fillRect l="-1" r="-257370" b="-239116"/>
            </a:stretch>
          </a:blipFill>
        </p:spPr>
        <p:txBody>
          <a:bodyPr/>
          <a:lstStyle/>
          <a:p>
            <a:endParaRPr lang="en-AU" noProof="0" dirty="0"/>
          </a:p>
        </p:txBody>
      </p:sp>
      <p:sp>
        <p:nvSpPr>
          <p:cNvPr id="11" name="TextBox 11"/>
          <p:cNvSpPr txBox="1"/>
          <p:nvPr/>
        </p:nvSpPr>
        <p:spPr>
          <a:xfrm>
            <a:off x="1155570" y="2298817"/>
            <a:ext cx="7353577" cy="838371"/>
          </a:xfrm>
          <a:prstGeom prst="rect">
            <a:avLst/>
          </a:prstGeom>
        </p:spPr>
        <p:txBody>
          <a:bodyPr lIns="0" tIns="0" rIns="0" bIns="0" rtlCol="0" anchor="t">
            <a:spAutoFit/>
          </a:bodyPr>
          <a:lstStyle/>
          <a:p>
            <a:pPr algn="l">
              <a:lnSpc>
                <a:spcPts val="6661"/>
              </a:lnSpc>
            </a:pPr>
            <a:r>
              <a:rPr lang="en-AU" sz="5551" noProof="0" dirty="0">
                <a:solidFill>
                  <a:srgbClr val="FFFFFF"/>
                </a:solidFill>
                <a:latin typeface="Droid Serif Bold"/>
                <a:ea typeface="Droid Serif Bold"/>
                <a:cs typeface="Droid Serif Bold"/>
                <a:sym typeface="Droid Serif Bold"/>
              </a:rPr>
              <a:t>Living in Australia</a:t>
            </a:r>
          </a:p>
        </p:txBody>
      </p:sp>
      <p:sp>
        <p:nvSpPr>
          <p:cNvPr id="12" name="TextBox 12"/>
          <p:cNvSpPr txBox="1"/>
          <p:nvPr/>
        </p:nvSpPr>
        <p:spPr>
          <a:xfrm>
            <a:off x="1078815" y="3700584"/>
            <a:ext cx="13072978" cy="6463308"/>
          </a:xfrm>
          <a:prstGeom prst="rect">
            <a:avLst/>
          </a:prstGeom>
        </p:spPr>
        <p:txBody>
          <a:bodyPr lIns="0" tIns="0" rIns="0" bIns="0" rtlCol="0" anchor="t">
            <a:spAutoFit/>
          </a:bodyPr>
          <a:lstStyle/>
          <a:p>
            <a:pPr algn="l">
              <a:lnSpc>
                <a:spcPts val="2800"/>
              </a:lnSpc>
            </a:pPr>
            <a:r>
              <a:rPr lang="en-AU" sz="2400" b="1" kern="0" noProof="0" dirty="0">
                <a:solidFill>
                  <a:srgbClr val="000000"/>
                </a:solidFill>
                <a:latin typeface="Arial" panose="020B0604020202020204" pitchFamily="34" charset="0"/>
                <a:ea typeface="Open Sauce"/>
                <a:cs typeface="Arial" panose="020B0604020202020204" pitchFamily="34" charset="0"/>
                <a:sym typeface="Open Sauce"/>
              </a:rPr>
              <a:t>Important information while living in Australia: </a:t>
            </a:r>
          </a:p>
          <a:p>
            <a:pPr algn="l">
              <a:lnSpc>
                <a:spcPts val="2800"/>
              </a:lnSpc>
            </a:pPr>
            <a:endParaRPr lang="en-AU" sz="2000"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2800"/>
              </a:lnSpc>
            </a:pPr>
            <a:r>
              <a:rPr lang="en-AU" sz="2000" b="1" kern="0" noProof="0" dirty="0">
                <a:solidFill>
                  <a:srgbClr val="000000"/>
                </a:solidFill>
                <a:latin typeface="Arial" panose="020B0604020202020204" pitchFamily="34" charset="0"/>
                <a:ea typeface="Open Sauce"/>
                <a:cs typeface="Arial" panose="020B0604020202020204" pitchFamily="34" charset="0"/>
                <a:sym typeface="Open Sauce"/>
              </a:rPr>
              <a:t>Emergency Contacts: </a:t>
            </a:r>
            <a:r>
              <a:rPr lang="en-AU" sz="2000" kern="0" noProof="0" dirty="0">
                <a:solidFill>
                  <a:srgbClr val="000000"/>
                </a:solidFill>
                <a:latin typeface="Arial" panose="020B0604020202020204" pitchFamily="34" charset="0"/>
                <a:ea typeface="Open Sauce"/>
                <a:cs typeface="Arial" panose="020B0604020202020204" pitchFamily="34" charset="0"/>
                <a:sym typeface="Open Sauce"/>
              </a:rPr>
              <a:t>000 (triple zero) = emergency number in Australia</a:t>
            </a:r>
          </a:p>
          <a:p>
            <a:pPr algn="l">
              <a:lnSpc>
                <a:spcPts val="2800"/>
              </a:lnSpc>
            </a:pPr>
            <a:r>
              <a:rPr lang="en-AU" sz="2000" kern="0" noProof="0" dirty="0">
                <a:solidFill>
                  <a:srgbClr val="5271FF"/>
                </a:solidFill>
                <a:latin typeface="Arial"/>
                <a:ea typeface="Open Sauce"/>
                <a:cs typeface="Arial"/>
                <a:sym typeface="Open Sauce"/>
                <a:hlinkClick r:id="rId4"/>
              </a:rPr>
              <a:t>https://www.triplezero.gov.au</a:t>
            </a:r>
            <a:endParaRPr lang="en-AU" sz="2000" kern="0" noProof="0" dirty="0">
              <a:solidFill>
                <a:srgbClr val="5271FF"/>
              </a:solidFill>
              <a:latin typeface="Arial"/>
              <a:ea typeface="Open Sauce"/>
              <a:cs typeface="Arial"/>
            </a:endParaRPr>
          </a:p>
          <a:p>
            <a:pPr algn="l">
              <a:lnSpc>
                <a:spcPts val="2800"/>
              </a:lnSpc>
            </a:pPr>
            <a:endParaRPr lang="en-AU" sz="2000" kern="0" noProof="0" dirty="0">
              <a:solidFill>
                <a:srgbClr val="000000"/>
              </a:solidFill>
              <a:latin typeface="Arial" panose="020B0604020202020204" pitchFamily="34" charset="0"/>
              <a:ea typeface="Open Sauce"/>
              <a:cs typeface="Arial" panose="020B0604020202020204" pitchFamily="34" charset="0"/>
              <a:sym typeface="Open Sauce"/>
            </a:endParaRPr>
          </a:p>
          <a:p>
            <a:pPr>
              <a:lnSpc>
                <a:spcPts val="2800"/>
              </a:lnSpc>
            </a:pPr>
            <a:r>
              <a:rPr lang="en-AU" sz="2000" b="1" kern="0" noProof="0" dirty="0">
                <a:solidFill>
                  <a:srgbClr val="000000"/>
                </a:solidFill>
                <a:latin typeface="Arial"/>
                <a:ea typeface="Open Sauce"/>
                <a:cs typeface="Arial"/>
                <a:sym typeface="Open Sauce"/>
              </a:rPr>
              <a:t>Safe work in Australia: </a:t>
            </a:r>
            <a:r>
              <a:rPr lang="en-AU" sz="2000" kern="0" noProof="0" dirty="0">
                <a:solidFill>
                  <a:srgbClr val="000000"/>
                </a:solidFill>
                <a:latin typeface="Arial"/>
                <a:cs typeface="Arial"/>
                <a:sym typeface="Open Sauce"/>
              </a:rPr>
              <a:t>work health and safety (WHS) information</a:t>
            </a:r>
            <a:endParaRPr lang="en-AU" sz="2000" kern="0" noProof="0" dirty="0">
              <a:solidFill>
                <a:srgbClr val="000000"/>
              </a:solidFill>
              <a:latin typeface="Arial" panose="020B0604020202020204" pitchFamily="34" charset="0"/>
              <a:cs typeface="Arial" panose="020B0604020202020204" pitchFamily="34" charset="0"/>
            </a:endParaRPr>
          </a:p>
          <a:p>
            <a:pPr>
              <a:lnSpc>
                <a:spcPts val="2800"/>
              </a:lnSpc>
            </a:pPr>
            <a:r>
              <a:rPr lang="en-AU" sz="2000" kern="0" noProof="0" dirty="0">
                <a:solidFill>
                  <a:srgbClr val="5271FF"/>
                </a:solidFill>
                <a:latin typeface="Arial"/>
                <a:cs typeface="Arial"/>
                <a:sym typeface="Open Sauce"/>
              </a:rPr>
              <a:t> </a:t>
            </a:r>
            <a:r>
              <a:rPr lang="en-AU" sz="2000" kern="0" noProof="0" dirty="0">
                <a:solidFill>
                  <a:srgbClr val="5271FF"/>
                </a:solidFill>
                <a:latin typeface="Arial"/>
                <a:cs typeface="Arial"/>
                <a:sym typeface="Open Sauce"/>
                <a:hlinkClick r:id="rId5"/>
              </a:rPr>
              <a:t>https://www.safeworkaustralia.gov.au/</a:t>
            </a:r>
            <a:r>
              <a:rPr lang="en-AU" sz="2000" kern="0" noProof="0" dirty="0">
                <a:solidFill>
                  <a:srgbClr val="5271FF"/>
                </a:solidFill>
                <a:latin typeface="Arial"/>
                <a:cs typeface="Arial"/>
                <a:sym typeface="Open Sauce"/>
              </a:rPr>
              <a:t> </a:t>
            </a:r>
            <a:r>
              <a:rPr lang="en-AU" sz="2000" kern="0" noProof="0" dirty="0">
                <a:solidFill>
                  <a:srgbClr val="000000"/>
                </a:solidFill>
                <a:latin typeface="Arial"/>
                <a:ea typeface="Open Sauce"/>
                <a:cs typeface="Arial"/>
                <a:sym typeface="Open Sauce"/>
              </a:rPr>
              <a:t> </a:t>
            </a:r>
            <a:endParaRPr lang="en-AU" sz="2000" kern="0" noProof="0" dirty="0">
              <a:solidFill>
                <a:srgbClr val="000000"/>
              </a:solidFill>
              <a:latin typeface="Arial"/>
              <a:ea typeface="Open Sauce"/>
              <a:cs typeface="Arial"/>
            </a:endParaRPr>
          </a:p>
          <a:p>
            <a:pPr algn="l">
              <a:lnSpc>
                <a:spcPts val="2800"/>
              </a:lnSpc>
            </a:pPr>
            <a:r>
              <a:rPr lang="en-AU" sz="2000" kern="0" noProof="0" dirty="0">
                <a:solidFill>
                  <a:srgbClr val="000000"/>
                </a:solidFill>
                <a:latin typeface="Arial" panose="020B0604020202020204" pitchFamily="34" charset="0"/>
                <a:ea typeface="Open Sauce"/>
                <a:cs typeface="Arial" panose="020B0604020202020204" pitchFamily="34" charset="0"/>
                <a:sym typeface="Open Sauce"/>
              </a:rPr>
              <a:t> </a:t>
            </a:r>
          </a:p>
          <a:p>
            <a:pPr>
              <a:lnSpc>
                <a:spcPts val="2800"/>
              </a:lnSpc>
            </a:pPr>
            <a:r>
              <a:rPr lang="en-AU" sz="2000" b="1" kern="0" noProof="0" dirty="0">
                <a:solidFill>
                  <a:srgbClr val="000000"/>
                </a:solidFill>
                <a:latin typeface="Arial" panose="020B0604020202020204" pitchFamily="34" charset="0"/>
                <a:ea typeface="Open Sauce"/>
                <a:cs typeface="Arial" panose="020B0604020202020204" pitchFamily="34" charset="0"/>
                <a:sym typeface="Open Sauce"/>
              </a:rPr>
              <a:t>Beach Safety: </a:t>
            </a:r>
            <a:r>
              <a:rPr lang="en-AU" sz="2000" kern="0" noProof="0" dirty="0">
                <a:solidFill>
                  <a:srgbClr val="5271FF"/>
                </a:solidFill>
                <a:latin typeface="Arial" panose="020B0604020202020204" pitchFamily="34" charset="0"/>
                <a:ea typeface="Open Sauce"/>
                <a:cs typeface="Arial" panose="020B0604020202020204" pitchFamily="34" charset="0"/>
                <a:sym typeface="Open Sauce"/>
                <a:hlinkClick r:id="rId6"/>
              </a:rPr>
              <a:t>https://www.healthdirect.gov.au/beach-safety</a:t>
            </a:r>
            <a:r>
              <a:rPr lang="en-AU" sz="2000" kern="0" noProof="0" dirty="0">
                <a:solidFill>
                  <a:srgbClr val="000000"/>
                </a:solidFill>
                <a:latin typeface="Arial" panose="020B0604020202020204" pitchFamily="34" charset="0"/>
                <a:ea typeface="Open Sauce"/>
                <a:cs typeface="Arial" panose="020B0604020202020204" pitchFamily="34" charset="0"/>
                <a:sym typeface="Open Sauce"/>
              </a:rPr>
              <a:t> </a:t>
            </a:r>
          </a:p>
          <a:p>
            <a:pPr algn="l">
              <a:lnSpc>
                <a:spcPts val="2800"/>
              </a:lnSpc>
            </a:pPr>
            <a:r>
              <a:rPr lang="en-AU" sz="2000" b="1" kern="0" noProof="0" dirty="0">
                <a:solidFill>
                  <a:srgbClr val="000000"/>
                </a:solidFill>
                <a:latin typeface="Arial" panose="020B0604020202020204" pitchFamily="34" charset="0"/>
                <a:ea typeface="Open Sauce"/>
                <a:cs typeface="Arial" panose="020B0604020202020204" pitchFamily="34" charset="0"/>
                <a:sym typeface="Open Sauce"/>
              </a:rPr>
              <a:t>Key facts:</a:t>
            </a:r>
          </a:p>
          <a:p>
            <a:pPr lvl="1">
              <a:lnSpc>
                <a:spcPts val="2800"/>
              </a:lnSpc>
            </a:pPr>
            <a:r>
              <a:rPr lang="en-AU" sz="2000" kern="0" noProof="0" dirty="0">
                <a:solidFill>
                  <a:srgbClr val="000000"/>
                </a:solidFill>
                <a:latin typeface="Arial" panose="020B0604020202020204" pitchFamily="34" charset="0"/>
                <a:ea typeface="Open Sauce"/>
                <a:cs typeface="Arial" panose="020B0604020202020204" pitchFamily="34" charset="0"/>
                <a:sym typeface="Open Sauce"/>
              </a:rPr>
              <a:t>•Always swim between the red and yellow flags on patrolled beaches</a:t>
            </a:r>
          </a:p>
          <a:p>
            <a:pPr lvl="1">
              <a:lnSpc>
                <a:spcPts val="2800"/>
              </a:lnSpc>
            </a:pPr>
            <a:r>
              <a:rPr lang="en-AU" sz="2000" kern="0" noProof="0" dirty="0">
                <a:solidFill>
                  <a:srgbClr val="000000"/>
                </a:solidFill>
                <a:latin typeface="Arial" panose="020B0604020202020204" pitchFamily="34" charset="0"/>
                <a:ea typeface="Open Sauce"/>
                <a:cs typeface="Arial" panose="020B0604020202020204" pitchFamily="34" charset="0"/>
                <a:sym typeface="Open Sauce"/>
              </a:rPr>
              <a:t>•Always swim with someone else </a:t>
            </a:r>
          </a:p>
          <a:p>
            <a:pPr lvl="1">
              <a:lnSpc>
                <a:spcPts val="2800"/>
              </a:lnSpc>
            </a:pPr>
            <a:r>
              <a:rPr lang="en-AU" sz="2000" kern="0" noProof="0" dirty="0">
                <a:solidFill>
                  <a:srgbClr val="000000"/>
                </a:solidFill>
                <a:latin typeface="Arial" panose="020B0604020202020204" pitchFamily="34" charset="0"/>
                <a:ea typeface="Open Sauce"/>
                <a:cs typeface="Arial" panose="020B0604020202020204" pitchFamily="34" charset="0"/>
                <a:sym typeface="Open Sauce"/>
              </a:rPr>
              <a:t>•Never swim after drinking alcohol or taking drugs </a:t>
            </a:r>
          </a:p>
          <a:p>
            <a:pPr algn="l">
              <a:lnSpc>
                <a:spcPts val="2800"/>
              </a:lnSpc>
            </a:pPr>
            <a:endParaRPr lang="en-AU" sz="2000" kern="0" noProof="0" dirty="0">
              <a:solidFill>
                <a:srgbClr val="000000"/>
              </a:solidFill>
              <a:latin typeface="Arial" panose="020B0604020202020204" pitchFamily="34" charset="0"/>
              <a:ea typeface="Open Sauce"/>
              <a:cs typeface="Arial" panose="020B0604020202020204" pitchFamily="34" charset="0"/>
              <a:sym typeface="Open Sauce"/>
            </a:endParaRPr>
          </a:p>
          <a:p>
            <a:pPr>
              <a:lnSpc>
                <a:spcPts val="2800"/>
              </a:lnSpc>
            </a:pPr>
            <a:r>
              <a:rPr lang="en-AU" sz="2000" b="1" kern="0" noProof="0" dirty="0">
                <a:solidFill>
                  <a:srgbClr val="000000"/>
                </a:solidFill>
                <a:latin typeface="Arial" panose="020B0604020202020204" pitchFamily="34" charset="0"/>
                <a:ea typeface="Open Sauce"/>
                <a:cs typeface="Arial" panose="020B0604020202020204" pitchFamily="34" charset="0"/>
                <a:sym typeface="Open Sauce"/>
              </a:rPr>
              <a:t>Overseas Student Health Insurance: </a:t>
            </a:r>
          </a:p>
          <a:p>
            <a:pPr>
              <a:lnSpc>
                <a:spcPts val="2800"/>
              </a:lnSpc>
            </a:pPr>
            <a:r>
              <a:rPr lang="en-AU" sz="2000" kern="0" noProof="0" dirty="0">
                <a:solidFill>
                  <a:srgbClr val="5271FF"/>
                </a:solidFill>
                <a:latin typeface="Arial"/>
                <a:ea typeface="Open Sauce"/>
                <a:cs typeface="Arial"/>
                <a:sym typeface="Open Sauce"/>
                <a:hlinkClick r:id="rId7"/>
              </a:rPr>
              <a:t>https://www.studyaustralia.gov.au/en/plan-your-move/overseas-student-health-cover-oshc</a:t>
            </a:r>
            <a:endParaRPr lang="en-AU" sz="2000" kern="0" noProof="0" dirty="0">
              <a:solidFill>
                <a:srgbClr val="5271FF"/>
              </a:solidFill>
              <a:latin typeface="Arial"/>
              <a:ea typeface="Open Sauce"/>
              <a:cs typeface="Arial"/>
              <a:sym typeface="Open Sauce"/>
            </a:endParaRPr>
          </a:p>
          <a:p>
            <a:pPr>
              <a:lnSpc>
                <a:spcPts val="2800"/>
              </a:lnSpc>
            </a:pPr>
            <a:endParaRPr lang="en-AU" sz="2000" kern="0" noProof="0" dirty="0">
              <a:solidFill>
                <a:srgbClr val="5271FF"/>
              </a:solidFill>
              <a:latin typeface="Arial" panose="020B0604020202020204" pitchFamily="34" charset="0"/>
              <a:ea typeface="Open Sauce"/>
              <a:cs typeface="Arial" panose="020B0604020202020204" pitchFamily="34" charset="0"/>
              <a:sym typeface="Open Sauce"/>
            </a:endParaRPr>
          </a:p>
          <a:p>
            <a:pPr algn="l">
              <a:lnSpc>
                <a:spcPts val="2800"/>
              </a:lnSpc>
            </a:pPr>
            <a:r>
              <a:rPr lang="en-AU" sz="2000" b="1" kern="0" noProof="0" dirty="0">
                <a:solidFill>
                  <a:srgbClr val="000000"/>
                </a:solidFill>
                <a:latin typeface="Arial" panose="020B0604020202020204" pitchFamily="34" charset="0"/>
                <a:ea typeface="Open Sauce"/>
                <a:cs typeface="Arial" panose="020B0604020202020204" pitchFamily="34" charset="0"/>
                <a:sym typeface="Open Sauce"/>
              </a:rPr>
              <a:t>Legal Advice: </a:t>
            </a:r>
            <a:r>
              <a:rPr lang="en-AU" sz="2000" kern="0" noProof="0" dirty="0">
                <a:solidFill>
                  <a:srgbClr val="5271FF"/>
                </a:solidFill>
                <a:latin typeface="Arial" panose="020B0604020202020204" pitchFamily="34" charset="0"/>
                <a:ea typeface="Open Sauce"/>
                <a:cs typeface="Arial" panose="020B0604020202020204" pitchFamily="34" charset="0"/>
                <a:sym typeface="Open Sauce"/>
                <a:hlinkClick r:id="rId8"/>
              </a:rPr>
              <a:t>https://lsc.sa.gov.au/</a:t>
            </a:r>
            <a:r>
              <a:rPr lang="en-AU" sz="2000" kern="0" noProof="0" dirty="0">
                <a:solidFill>
                  <a:srgbClr val="5271FF"/>
                </a:solidFill>
                <a:latin typeface="Arial" panose="020B0604020202020204" pitchFamily="34" charset="0"/>
                <a:ea typeface="Open Sauce"/>
                <a:cs typeface="Arial" panose="020B0604020202020204" pitchFamily="34" charset="0"/>
                <a:sym typeface="Open Sauce"/>
              </a:rPr>
              <a:t> </a:t>
            </a:r>
          </a:p>
        </p:txBody>
      </p:sp>
      <p:sp>
        <p:nvSpPr>
          <p:cNvPr id="13" name="Freeform 10"/>
          <p:cNvSpPr/>
          <p:nvPr/>
        </p:nvSpPr>
        <p:spPr>
          <a:xfrm>
            <a:off x="11779289" y="4733401"/>
            <a:ext cx="5247125" cy="4038600"/>
          </a:xfrm>
          <a:custGeom>
            <a:avLst/>
            <a:gdLst/>
            <a:ahLst/>
            <a:cxnLst/>
            <a:rect l="l" t="t" r="r" b="b"/>
            <a:pathLst>
              <a:path w="5247125" h="6206649">
                <a:moveTo>
                  <a:pt x="0" y="0"/>
                </a:moveTo>
                <a:lnTo>
                  <a:pt x="5247125" y="0"/>
                </a:lnTo>
                <a:lnTo>
                  <a:pt x="5247125" y="6206649"/>
                </a:lnTo>
                <a:lnTo>
                  <a:pt x="0" y="6206649"/>
                </a:lnTo>
                <a:lnTo>
                  <a:pt x="0" y="0"/>
                </a:lnTo>
                <a:close/>
              </a:path>
            </a:pathLst>
          </a:custGeom>
          <a:blipFill>
            <a:blip r:embed="rId3"/>
            <a:srcRect/>
            <a:stretch>
              <a:fillRect t="-53684"/>
            </a:stretch>
          </a:blipFill>
        </p:spPr>
        <p:txBody>
          <a:bodyPr/>
          <a:lstStyle/>
          <a:p>
            <a:endParaRPr lang="en-AU" noProof="0" dirty="0"/>
          </a:p>
        </p:txBody>
      </p:sp>
      <p:sp>
        <p:nvSpPr>
          <p:cNvPr id="14" name="Freeform 1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9"/>
            <a:stretch>
              <a:fillRect t="-2895" b="-2895"/>
            </a:stretch>
          </a:blipFill>
        </p:spPr>
        <p:txBody>
          <a:bodyPr/>
          <a:lstStyle/>
          <a:p>
            <a:endParaRPr lang="en-AU" noProof="0" dirty="0"/>
          </a:p>
        </p:txBody>
      </p:sp>
      <p:grpSp>
        <p:nvGrpSpPr>
          <p:cNvPr id="6" name="Group 5">
            <a:extLst>
              <a:ext uri="{FF2B5EF4-FFF2-40B4-BE49-F238E27FC236}">
                <a16:creationId xmlns:a16="http://schemas.microsoft.com/office/drawing/2014/main" id="{2D33EDAE-31FC-F8CD-0D5C-43FE557F6F3F}"/>
              </a:ext>
            </a:extLst>
          </p:cNvPr>
          <p:cNvGrpSpPr/>
          <p:nvPr/>
        </p:nvGrpSpPr>
        <p:grpSpPr>
          <a:xfrm>
            <a:off x="15289019" y="-563396"/>
            <a:ext cx="3563557" cy="11212764"/>
            <a:chOff x="15289019" y="-563396"/>
            <a:chExt cx="3563557" cy="11212764"/>
          </a:xfrm>
        </p:grpSpPr>
        <p:sp>
          <p:nvSpPr>
            <p:cNvPr id="15" name="Freeform 3">
              <a:extLst>
                <a:ext uri="{FF2B5EF4-FFF2-40B4-BE49-F238E27FC236}">
                  <a16:creationId xmlns:a16="http://schemas.microsoft.com/office/drawing/2014/main" id="{248B2EA3-0D33-6B63-B405-EAAE3EC0826B}"/>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10"/>
              <a:stretch>
                <a:fillRect/>
              </a:stretch>
            </a:blipFill>
          </p:spPr>
          <p:txBody>
            <a:bodyPr/>
            <a:lstStyle/>
            <a:p>
              <a:endParaRPr lang="en-AU" noProof="0" dirty="0"/>
            </a:p>
          </p:txBody>
        </p:sp>
        <p:sp>
          <p:nvSpPr>
            <p:cNvPr id="16" name="Freeform 4">
              <a:extLst>
                <a:ext uri="{FF2B5EF4-FFF2-40B4-BE49-F238E27FC236}">
                  <a16:creationId xmlns:a16="http://schemas.microsoft.com/office/drawing/2014/main" id="{232A92AC-1A79-80B4-0A62-C457C019DD37}"/>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10"/>
              <a:stretch>
                <a:fillRect/>
              </a:stretch>
            </a:blipFill>
          </p:spPr>
          <p:txBody>
            <a:bodyPr/>
            <a:lstStyle/>
            <a:p>
              <a:endParaRPr lang="en-AU" noProof="0" dirty="0"/>
            </a:p>
          </p:txBody>
        </p:sp>
        <p:sp>
          <p:nvSpPr>
            <p:cNvPr id="17" name="Freeform 5">
              <a:extLst>
                <a:ext uri="{FF2B5EF4-FFF2-40B4-BE49-F238E27FC236}">
                  <a16:creationId xmlns:a16="http://schemas.microsoft.com/office/drawing/2014/main" id="{6E0E4E70-F88C-F79B-E7E7-63222A640F38}"/>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10"/>
              <a:stretch>
                <a:fillRect/>
              </a:stretch>
            </a:blipFill>
          </p:spPr>
          <p:txBody>
            <a:bodyPr/>
            <a:lstStyle/>
            <a:p>
              <a:endParaRPr lang="en-AU" noProof="0" dirty="0"/>
            </a:p>
          </p:txBody>
        </p:sp>
      </p:grpSp>
    </p:spTree>
    <p:extLst>
      <p:ext uri="{BB962C8B-B14F-4D97-AF65-F5344CB8AC3E}">
        <p14:creationId xmlns:p14="http://schemas.microsoft.com/office/powerpoint/2010/main" val="31090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nvGrpSpPr>
          <p:cNvPr id="6" name="Group 6"/>
          <p:cNvGrpSpPr/>
          <p:nvPr/>
        </p:nvGrpSpPr>
        <p:grpSpPr>
          <a:xfrm>
            <a:off x="0" y="2179451"/>
            <a:ext cx="11031837" cy="1306281"/>
            <a:chOff x="0" y="0"/>
            <a:chExt cx="6549373" cy="775512"/>
          </a:xfrm>
        </p:grpSpPr>
        <p:sp>
          <p:nvSpPr>
            <p:cNvPr id="7" name="Freeform 7"/>
            <p:cNvSpPr/>
            <p:nvPr/>
          </p:nvSpPr>
          <p:spPr>
            <a:xfrm>
              <a:off x="0" y="0"/>
              <a:ext cx="6549373" cy="775512"/>
            </a:xfrm>
            <a:custGeom>
              <a:avLst/>
              <a:gdLst/>
              <a:ahLst/>
              <a:cxnLst/>
              <a:rect l="l" t="t" r="r" b="b"/>
              <a:pathLst>
                <a:path w="6549373" h="775512">
                  <a:moveTo>
                    <a:pt x="203200" y="0"/>
                  </a:moveTo>
                  <a:lnTo>
                    <a:pt x="6346173" y="0"/>
                  </a:lnTo>
                  <a:lnTo>
                    <a:pt x="6549373" y="775512"/>
                  </a:lnTo>
                  <a:lnTo>
                    <a:pt x="0" y="77551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295373" cy="756462"/>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5"/>
            <a:stretch>
              <a:fillRect t="-2895" b="-2895"/>
            </a:stretch>
          </a:blipFill>
        </p:spPr>
        <p:txBody>
          <a:bodyPr/>
          <a:lstStyle/>
          <a:p>
            <a:endParaRPr lang="en-AU" noProof="0" dirty="0"/>
          </a:p>
        </p:txBody>
      </p:sp>
      <p:sp>
        <p:nvSpPr>
          <p:cNvPr id="11" name="Freeform 11"/>
          <p:cNvSpPr/>
          <p:nvPr/>
        </p:nvSpPr>
        <p:spPr>
          <a:xfrm>
            <a:off x="11517700" y="6972300"/>
            <a:ext cx="5161215" cy="3077248"/>
          </a:xfrm>
          <a:custGeom>
            <a:avLst/>
            <a:gdLst/>
            <a:ahLst/>
            <a:cxnLst/>
            <a:rect l="l" t="t" r="r" b="b"/>
            <a:pathLst>
              <a:path w="5223406" h="3356216">
                <a:moveTo>
                  <a:pt x="0" y="0"/>
                </a:moveTo>
                <a:lnTo>
                  <a:pt x="5223406" y="0"/>
                </a:lnTo>
                <a:lnTo>
                  <a:pt x="5223406" y="3356216"/>
                </a:lnTo>
                <a:lnTo>
                  <a:pt x="0" y="3356216"/>
                </a:lnTo>
                <a:lnTo>
                  <a:pt x="0" y="0"/>
                </a:lnTo>
                <a:close/>
              </a:path>
            </a:pathLst>
          </a:custGeom>
          <a:blipFill>
            <a:blip r:embed="rId6"/>
            <a:stretch>
              <a:fillRect/>
            </a:stretch>
          </a:blipFill>
        </p:spPr>
        <p:txBody>
          <a:bodyPr/>
          <a:lstStyle/>
          <a:p>
            <a:endParaRPr lang="en-AU" noProof="0" dirty="0"/>
          </a:p>
        </p:txBody>
      </p:sp>
      <p:sp>
        <p:nvSpPr>
          <p:cNvPr id="12" name="Freeform 12"/>
          <p:cNvSpPr/>
          <p:nvPr/>
        </p:nvSpPr>
        <p:spPr>
          <a:xfrm>
            <a:off x="6108674" y="6829469"/>
            <a:ext cx="5018030" cy="3220079"/>
          </a:xfrm>
          <a:custGeom>
            <a:avLst/>
            <a:gdLst/>
            <a:ahLst/>
            <a:cxnLst/>
            <a:rect l="l" t="t" r="r" b="b"/>
            <a:pathLst>
              <a:path w="5078496" h="3511995">
                <a:moveTo>
                  <a:pt x="0" y="0"/>
                </a:moveTo>
                <a:lnTo>
                  <a:pt x="5078496" y="0"/>
                </a:lnTo>
                <a:lnTo>
                  <a:pt x="5078496" y="3511995"/>
                </a:lnTo>
                <a:lnTo>
                  <a:pt x="0" y="3511995"/>
                </a:lnTo>
                <a:lnTo>
                  <a:pt x="0" y="0"/>
                </a:lnTo>
                <a:close/>
              </a:path>
            </a:pathLst>
          </a:custGeom>
          <a:blipFill>
            <a:blip r:embed="rId7"/>
            <a:stretch>
              <a:fillRect/>
            </a:stretch>
          </a:blipFill>
        </p:spPr>
        <p:txBody>
          <a:bodyPr/>
          <a:lstStyle/>
          <a:p>
            <a:endParaRPr lang="en-AU" noProof="0" dirty="0"/>
          </a:p>
        </p:txBody>
      </p:sp>
      <p:sp>
        <p:nvSpPr>
          <p:cNvPr id="13" name="Freeform 13"/>
          <p:cNvSpPr/>
          <p:nvPr/>
        </p:nvSpPr>
        <p:spPr>
          <a:xfrm>
            <a:off x="1193670" y="6907358"/>
            <a:ext cx="4529891" cy="3220079"/>
          </a:xfrm>
          <a:custGeom>
            <a:avLst/>
            <a:gdLst/>
            <a:ahLst/>
            <a:cxnLst/>
            <a:rect l="l" t="t" r="r" b="b"/>
            <a:pathLst>
              <a:path w="4584475" h="3511995">
                <a:moveTo>
                  <a:pt x="0" y="0"/>
                </a:moveTo>
                <a:lnTo>
                  <a:pt x="4584475" y="0"/>
                </a:lnTo>
                <a:lnTo>
                  <a:pt x="4584475" y="3511995"/>
                </a:lnTo>
                <a:lnTo>
                  <a:pt x="0" y="3511995"/>
                </a:lnTo>
                <a:lnTo>
                  <a:pt x="0" y="0"/>
                </a:lnTo>
                <a:close/>
              </a:path>
            </a:pathLst>
          </a:custGeom>
          <a:blipFill>
            <a:blip r:embed="rId8"/>
            <a:stretch>
              <a:fillRect/>
            </a:stretch>
          </a:blipFill>
        </p:spPr>
        <p:txBody>
          <a:bodyPr/>
          <a:lstStyle/>
          <a:p>
            <a:endParaRPr lang="en-AU" noProof="0" dirty="0"/>
          </a:p>
        </p:txBody>
      </p:sp>
      <p:sp>
        <p:nvSpPr>
          <p:cNvPr id="14" name="TextBox 14"/>
          <p:cNvSpPr txBox="1"/>
          <p:nvPr/>
        </p:nvSpPr>
        <p:spPr>
          <a:xfrm>
            <a:off x="1193670" y="2517892"/>
            <a:ext cx="7353577" cy="838371"/>
          </a:xfrm>
          <a:prstGeom prst="rect">
            <a:avLst/>
          </a:prstGeom>
        </p:spPr>
        <p:txBody>
          <a:bodyPr lIns="0" tIns="0" rIns="0" bIns="0" rtlCol="0" anchor="t">
            <a:spAutoFit/>
          </a:bodyPr>
          <a:lstStyle/>
          <a:p>
            <a:pPr algn="l">
              <a:lnSpc>
                <a:spcPts val="6661"/>
              </a:lnSpc>
            </a:pPr>
            <a:r>
              <a:rPr lang="en-AU" sz="5551" noProof="0" dirty="0">
                <a:solidFill>
                  <a:srgbClr val="FFFFFF"/>
                </a:solidFill>
                <a:latin typeface="Droid Serif Bold"/>
                <a:ea typeface="Droid Serif Bold"/>
                <a:cs typeface="Droid Serif Bold"/>
                <a:sym typeface="Droid Serif Bold"/>
              </a:rPr>
              <a:t>Living in Adelaide</a:t>
            </a:r>
          </a:p>
        </p:txBody>
      </p:sp>
      <p:sp>
        <p:nvSpPr>
          <p:cNvPr id="15" name="TextBox 14">
            <a:extLst>
              <a:ext uri="{FF2B5EF4-FFF2-40B4-BE49-F238E27FC236}">
                <a16:creationId xmlns:a16="http://schemas.microsoft.com/office/drawing/2014/main" id="{438CA3AF-73CA-5916-FF1C-5A006BEDE586}"/>
              </a:ext>
            </a:extLst>
          </p:cNvPr>
          <p:cNvSpPr txBox="1"/>
          <p:nvPr/>
        </p:nvSpPr>
        <p:spPr>
          <a:xfrm>
            <a:off x="652977" y="3848100"/>
            <a:ext cx="16764000" cy="3108543"/>
          </a:xfrm>
          <a:prstGeom prst="rect">
            <a:avLst/>
          </a:prstGeom>
          <a:noFill/>
        </p:spPr>
        <p:txBody>
          <a:bodyPr wrap="square" rtlCol="0">
            <a:spAutoFit/>
          </a:bodyPr>
          <a:lstStyle/>
          <a:p>
            <a:r>
              <a:rPr lang="en-AU" sz="2800" b="0" i="0" kern="0" noProof="0" dirty="0">
                <a:effectLst/>
                <a:latin typeface="Arial" panose="020B0604020202020204" pitchFamily="34" charset="0"/>
                <a:cs typeface="Arial" panose="020B0604020202020204" pitchFamily="34" charset="0"/>
              </a:rPr>
              <a:t>Adelaide, located in South Australia, is a vibrant and welcoming city with a population of over 1.3 million people. Known for its Mediterranean climate, beautiful beaches, and world-renowned wine regions, Adelaide offers an enviable lifestyle. The city boasts a thriving arts and cultural scene, excellent food and wine, and easy access to nature reserves and wildlife parks. Adelaide's affordable cost of living and high standard of living make it an ideal destination for both students and professionals.</a:t>
            </a:r>
            <a:br>
              <a:rPr lang="en-AU" sz="2800" b="0" i="0" kern="0" noProof="0" dirty="0">
                <a:effectLst/>
                <a:latin typeface="Arial" panose="020B0604020202020204" pitchFamily="34" charset="0"/>
                <a:cs typeface="Arial" panose="020B0604020202020204" pitchFamily="34" charset="0"/>
              </a:rPr>
            </a:br>
            <a:br>
              <a:rPr lang="en-AU" sz="2800" b="0" i="0" kern="0" noProof="0" dirty="0">
                <a:effectLst/>
                <a:latin typeface="Arial" panose="020B0604020202020204" pitchFamily="34" charset="0"/>
                <a:cs typeface="Arial" panose="020B0604020202020204" pitchFamily="34" charset="0"/>
              </a:rPr>
            </a:br>
            <a:r>
              <a:rPr lang="en-AU" sz="2800" b="1" dirty="0">
                <a:solidFill>
                  <a:srgbClr val="C0000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Living In Adelaide</a:t>
            </a:r>
            <a:endParaRPr lang="en-AU" sz="2800" b="1" i="0" kern="0" noProof="0" dirty="0">
              <a:solidFill>
                <a:srgbClr val="C00000"/>
              </a:solidFill>
              <a:effectLst/>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0" y="2246410"/>
            <a:ext cx="11031837" cy="1306281"/>
            <a:chOff x="0" y="0"/>
            <a:chExt cx="6549373" cy="775512"/>
          </a:xfrm>
        </p:grpSpPr>
        <p:sp>
          <p:nvSpPr>
            <p:cNvPr id="7" name="Freeform 7"/>
            <p:cNvSpPr/>
            <p:nvPr/>
          </p:nvSpPr>
          <p:spPr>
            <a:xfrm>
              <a:off x="0" y="0"/>
              <a:ext cx="6549373" cy="775512"/>
            </a:xfrm>
            <a:custGeom>
              <a:avLst/>
              <a:gdLst/>
              <a:ahLst/>
              <a:cxnLst/>
              <a:rect l="l" t="t" r="r" b="b"/>
              <a:pathLst>
                <a:path w="6549373" h="775512">
                  <a:moveTo>
                    <a:pt x="203200" y="0"/>
                  </a:moveTo>
                  <a:lnTo>
                    <a:pt x="6346173" y="0"/>
                  </a:lnTo>
                  <a:lnTo>
                    <a:pt x="6549373" y="775512"/>
                  </a:lnTo>
                  <a:lnTo>
                    <a:pt x="0" y="77551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295373" cy="756462"/>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sp>
        <p:nvSpPr>
          <p:cNvPr id="11" name="Freeform 11"/>
          <p:cNvSpPr/>
          <p:nvPr/>
        </p:nvSpPr>
        <p:spPr>
          <a:xfrm>
            <a:off x="2510230" y="7682939"/>
            <a:ext cx="7868174" cy="2454410"/>
          </a:xfrm>
          <a:custGeom>
            <a:avLst/>
            <a:gdLst/>
            <a:ahLst/>
            <a:cxnLst/>
            <a:rect l="l" t="t" r="r" b="b"/>
            <a:pathLst>
              <a:path w="7868174" h="2454410">
                <a:moveTo>
                  <a:pt x="0" y="0"/>
                </a:moveTo>
                <a:lnTo>
                  <a:pt x="7868173" y="0"/>
                </a:lnTo>
                <a:lnTo>
                  <a:pt x="7868173" y="2454410"/>
                </a:lnTo>
                <a:lnTo>
                  <a:pt x="0" y="2454410"/>
                </a:lnTo>
                <a:lnTo>
                  <a:pt x="0" y="0"/>
                </a:lnTo>
                <a:close/>
              </a:path>
            </a:pathLst>
          </a:custGeom>
          <a:blipFill>
            <a:blip r:embed="rId5"/>
            <a:stretch>
              <a:fillRect/>
            </a:stretch>
          </a:blipFill>
        </p:spPr>
        <p:txBody>
          <a:bodyPr/>
          <a:lstStyle/>
          <a:p>
            <a:endParaRPr lang="en-AU" noProof="0" dirty="0"/>
          </a:p>
        </p:txBody>
      </p:sp>
      <p:sp>
        <p:nvSpPr>
          <p:cNvPr id="12" name="Freeform 12"/>
          <p:cNvSpPr/>
          <p:nvPr/>
        </p:nvSpPr>
        <p:spPr>
          <a:xfrm>
            <a:off x="10515600" y="7718290"/>
            <a:ext cx="3854191" cy="2454410"/>
          </a:xfrm>
          <a:custGeom>
            <a:avLst/>
            <a:gdLst/>
            <a:ahLst/>
            <a:cxnLst/>
            <a:rect l="l" t="t" r="r" b="b"/>
            <a:pathLst>
              <a:path w="3854191" h="2454410">
                <a:moveTo>
                  <a:pt x="0" y="0"/>
                </a:moveTo>
                <a:lnTo>
                  <a:pt x="3854190" y="0"/>
                </a:lnTo>
                <a:lnTo>
                  <a:pt x="3854190" y="2454410"/>
                </a:lnTo>
                <a:lnTo>
                  <a:pt x="0" y="2454410"/>
                </a:lnTo>
                <a:lnTo>
                  <a:pt x="0" y="0"/>
                </a:lnTo>
                <a:close/>
              </a:path>
            </a:pathLst>
          </a:custGeom>
          <a:blipFill>
            <a:blip r:embed="rId6"/>
            <a:stretch>
              <a:fillRect/>
            </a:stretch>
          </a:blipFill>
        </p:spPr>
        <p:txBody>
          <a:bodyPr/>
          <a:lstStyle/>
          <a:p>
            <a:endParaRPr lang="en-AU" noProof="0" dirty="0"/>
          </a:p>
        </p:txBody>
      </p:sp>
      <p:sp>
        <p:nvSpPr>
          <p:cNvPr id="13" name="TextBox 13"/>
          <p:cNvSpPr txBox="1"/>
          <p:nvPr/>
        </p:nvSpPr>
        <p:spPr>
          <a:xfrm>
            <a:off x="1193670" y="2517892"/>
            <a:ext cx="7353577" cy="838371"/>
          </a:xfrm>
          <a:prstGeom prst="rect">
            <a:avLst/>
          </a:prstGeom>
        </p:spPr>
        <p:txBody>
          <a:bodyPr lIns="0" tIns="0" rIns="0" bIns="0" rtlCol="0" anchor="t">
            <a:spAutoFit/>
          </a:bodyPr>
          <a:lstStyle/>
          <a:p>
            <a:pPr algn="l">
              <a:lnSpc>
                <a:spcPts val="6661"/>
              </a:lnSpc>
            </a:pPr>
            <a:r>
              <a:rPr lang="en-AU" sz="5551" noProof="0" dirty="0">
                <a:solidFill>
                  <a:srgbClr val="FFFFFF"/>
                </a:solidFill>
                <a:latin typeface="Droid Serif Bold"/>
                <a:ea typeface="Droid Serif Bold"/>
                <a:cs typeface="Droid Serif Bold"/>
                <a:sym typeface="Droid Serif Bold"/>
              </a:rPr>
              <a:t>Living in Adelaide</a:t>
            </a:r>
          </a:p>
        </p:txBody>
      </p:sp>
      <p:sp>
        <p:nvSpPr>
          <p:cNvPr id="14" name="TextBox 13">
            <a:extLst>
              <a:ext uri="{FF2B5EF4-FFF2-40B4-BE49-F238E27FC236}">
                <a16:creationId xmlns:a16="http://schemas.microsoft.com/office/drawing/2014/main" id="{B69E559F-8939-C5C6-2A54-BDDDBA8C179B}"/>
              </a:ext>
            </a:extLst>
          </p:cNvPr>
          <p:cNvSpPr txBox="1"/>
          <p:nvPr/>
        </p:nvSpPr>
        <p:spPr>
          <a:xfrm>
            <a:off x="681433" y="3848100"/>
            <a:ext cx="16920767" cy="3539430"/>
          </a:xfrm>
          <a:prstGeom prst="rect">
            <a:avLst/>
          </a:prstGeom>
          <a:noFill/>
        </p:spPr>
        <p:txBody>
          <a:bodyPr wrap="square" rtlCol="0">
            <a:spAutoFit/>
          </a:bodyPr>
          <a:lstStyle/>
          <a:p>
            <a:r>
              <a:rPr lang="en-AU" sz="2800" b="0" i="0" kern="0" noProof="0" dirty="0">
                <a:effectLst/>
                <a:latin typeface="Arial" panose="020B0604020202020204" pitchFamily="34" charset="0"/>
                <a:cs typeface="Arial" panose="020B0604020202020204" pitchFamily="34" charset="0"/>
              </a:rPr>
              <a:t>Adelaide is a city that's brimming with culture, entertainment, and delectable flavours. You can indulge in the world-renowned wine regions located just a few minutes away from the city, bask in the sun at the picturesque metropolitan beaches, partake in the immersive festivals and events, or revel in the bustling restaurant and bar scene that Adelaide has to offer. Adelaide is a gateway to some of Australia’s best wine country with tourist attractions including lush parklands and some of the country’s best beaches.</a:t>
            </a:r>
          </a:p>
          <a:p>
            <a:endParaRPr lang="en-AU" sz="2800" b="0" i="0" kern="0" noProof="0" dirty="0">
              <a:effectLst/>
              <a:latin typeface="Arial" panose="020B0604020202020204" pitchFamily="34" charset="0"/>
              <a:cs typeface="Arial" panose="020B0604020202020204" pitchFamily="34" charset="0"/>
            </a:endParaRPr>
          </a:p>
          <a:p>
            <a:r>
              <a:rPr lang="en-AU" sz="2800" kern="0" noProof="0" dirty="0">
                <a:latin typeface="Arial" panose="020B0604020202020204" pitchFamily="34" charset="0"/>
                <a:cs typeface="Arial" panose="020B0604020202020204" pitchFamily="34" charset="0"/>
              </a:rPr>
              <a:t>Find more information about living and Adelaide, including Cost of Living here:</a:t>
            </a:r>
            <a:endParaRPr lang="en-AU" sz="2800" b="0" i="0" kern="0" noProof="0" dirty="0">
              <a:effectLst/>
              <a:latin typeface="Arial" panose="020B0604020202020204" pitchFamily="34" charset="0"/>
              <a:cs typeface="Arial" panose="020B0604020202020204" pitchFamily="34" charset="0"/>
            </a:endParaRPr>
          </a:p>
          <a:p>
            <a:r>
              <a:rPr lang="en-AU" sz="2800" b="1"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Living In Adelaide</a:t>
            </a:r>
            <a:endParaRPr lang="en-AU" sz="2800" b="1" kern="0" noProof="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17489" y="2010106"/>
            <a:ext cx="13772914" cy="1360400"/>
            <a:chOff x="0" y="0"/>
            <a:chExt cx="6574561" cy="609600"/>
          </a:xfrm>
        </p:grpSpPr>
        <p:sp>
          <p:nvSpPr>
            <p:cNvPr id="7" name="Freeform 7"/>
            <p:cNvSpPr/>
            <p:nvPr/>
          </p:nvSpPr>
          <p:spPr>
            <a:xfrm>
              <a:off x="0" y="0"/>
              <a:ext cx="6574561" cy="609600"/>
            </a:xfrm>
            <a:custGeom>
              <a:avLst/>
              <a:gdLst/>
              <a:ahLst/>
              <a:cxnLst/>
              <a:rect l="l" t="t" r="r" b="b"/>
              <a:pathLst>
                <a:path w="6574561" h="609600">
                  <a:moveTo>
                    <a:pt x="203200" y="0"/>
                  </a:moveTo>
                  <a:lnTo>
                    <a:pt x="6371361" y="0"/>
                  </a:lnTo>
                  <a:lnTo>
                    <a:pt x="6574561" y="609600"/>
                  </a:lnTo>
                  <a:lnTo>
                    <a:pt x="0" y="609600"/>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320561" cy="590550"/>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3"/>
            <a:stretch>
              <a:fillRect t="-2895" b="-2895"/>
            </a:stretch>
          </a:blipFill>
        </p:spPr>
        <p:txBody>
          <a:bodyPr/>
          <a:lstStyle/>
          <a:p>
            <a:endParaRPr lang="en-AU" noProof="0" dirty="0"/>
          </a:p>
        </p:txBody>
      </p:sp>
      <p:sp>
        <p:nvSpPr>
          <p:cNvPr id="11" name="TextBox 11"/>
          <p:cNvSpPr txBox="1"/>
          <p:nvPr/>
        </p:nvSpPr>
        <p:spPr>
          <a:xfrm>
            <a:off x="533924" y="2206399"/>
            <a:ext cx="11391325" cy="1018948"/>
          </a:xfrm>
          <a:prstGeom prst="rect">
            <a:avLst/>
          </a:prstGeom>
        </p:spPr>
        <p:txBody>
          <a:bodyPr wrap="square" lIns="0" tIns="0" rIns="0" bIns="0" rtlCol="0" anchor="t">
            <a:spAutoFit/>
          </a:bodyPr>
          <a:lstStyle/>
          <a:p>
            <a:pPr algn="l">
              <a:lnSpc>
                <a:spcPts val="8345"/>
              </a:lnSpc>
              <a:spcBef>
                <a:spcPct val="0"/>
              </a:spcBef>
            </a:pPr>
            <a:r>
              <a:rPr lang="en-AU" sz="5961" noProof="0" dirty="0">
                <a:solidFill>
                  <a:srgbClr val="FFFFFF"/>
                </a:solidFill>
                <a:latin typeface="Droid Serif Bold"/>
                <a:ea typeface="Droid Serif Bold"/>
                <a:cs typeface="Droid Serif Bold"/>
                <a:sym typeface="Droid Serif Bold"/>
              </a:rPr>
              <a:t>Our Adelaide Campus</a:t>
            </a:r>
          </a:p>
        </p:txBody>
      </p:sp>
      <p:pic>
        <p:nvPicPr>
          <p:cNvPr id="1026" name="Picture 2" descr="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6633793"/>
            <a:ext cx="2895600" cy="2895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6819800"/>
            <a:ext cx="3491433" cy="2616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7763E60C-45F1-987E-0CDF-C19AD3E0025F}"/>
              </a:ext>
            </a:extLst>
          </p:cNvPr>
          <p:cNvSpPr txBox="1"/>
          <p:nvPr/>
        </p:nvSpPr>
        <p:spPr>
          <a:xfrm>
            <a:off x="1384300" y="3959908"/>
            <a:ext cx="7467600" cy="2246769"/>
          </a:xfrm>
          <a:prstGeom prst="rect">
            <a:avLst/>
          </a:prstGeom>
          <a:noFill/>
        </p:spPr>
        <p:txBody>
          <a:bodyPr wrap="square" rtlCol="0">
            <a:spAutoFit/>
          </a:bodyPr>
          <a:lstStyle/>
          <a:p>
            <a:pPr algn="ctr"/>
            <a:r>
              <a:rPr lang="en-AU" sz="2800" kern="0" noProof="0" dirty="0">
                <a:latin typeface="Arial" panose="020B0604020202020204" pitchFamily="34" charset="0"/>
                <a:cs typeface="Arial" panose="020B0604020202020204" pitchFamily="34" charset="0"/>
              </a:rPr>
              <a:t>The UBSS Adelaide campus is located within the TAFE SA Regency campus.</a:t>
            </a:r>
          </a:p>
          <a:p>
            <a:pPr algn="ctr"/>
            <a:r>
              <a:rPr lang="en-AU" sz="2800" kern="0" noProof="0" dirty="0">
                <a:latin typeface="Arial" panose="020B0604020202020204" pitchFamily="34" charset="0"/>
                <a:cs typeface="Arial" panose="020B0604020202020204" pitchFamily="34" charset="0"/>
              </a:rPr>
              <a:t>Enter via Entrance 2 on Days Road.</a:t>
            </a:r>
          </a:p>
          <a:p>
            <a:pPr algn="ctr"/>
            <a:endParaRPr lang="en-AU" sz="2800" kern="0" noProof="0" dirty="0">
              <a:latin typeface="Arial" panose="020B0604020202020204" pitchFamily="34" charset="0"/>
              <a:cs typeface="Arial" panose="020B0604020202020204" pitchFamily="34" charset="0"/>
            </a:endParaRPr>
          </a:p>
          <a:p>
            <a:pPr algn="ctr"/>
            <a:r>
              <a:rPr lang="en-AU" sz="2800" b="1" kern="0" noProof="0" dirty="0">
                <a:solidFill>
                  <a:srgbClr val="FF0000"/>
                </a:solidFill>
                <a:latin typeface="Arial" panose="020B0604020202020204" pitchFamily="34" charset="0"/>
                <a:cs typeface="Arial" panose="020B0604020202020204" pitchFamily="34" charset="0"/>
              </a:rPr>
              <a:t>137 Days Road, Regency Park SA 5010</a:t>
            </a:r>
          </a:p>
        </p:txBody>
      </p:sp>
      <p:pic>
        <p:nvPicPr>
          <p:cNvPr id="15" name="Picture 14">
            <a:extLst>
              <a:ext uri="{FF2B5EF4-FFF2-40B4-BE49-F238E27FC236}">
                <a16:creationId xmlns:a16="http://schemas.microsoft.com/office/drawing/2014/main" id="{4B5132E8-D980-77D5-E74B-291BFC362186}"/>
              </a:ext>
            </a:extLst>
          </p:cNvPr>
          <p:cNvPicPr>
            <a:picLocks noChangeAspect="1"/>
          </p:cNvPicPr>
          <p:nvPr/>
        </p:nvPicPr>
        <p:blipFill>
          <a:blip r:embed="rId6"/>
          <a:srcRect l="34141" t="15049" r="5414" b="20268"/>
          <a:stretch/>
        </p:blipFill>
        <p:spPr>
          <a:xfrm>
            <a:off x="10236200" y="4214211"/>
            <a:ext cx="7077820" cy="4733816"/>
          </a:xfrm>
          <a:prstGeom prst="rect">
            <a:avLst/>
          </a:prstGeom>
        </p:spPr>
      </p:pic>
      <p:grpSp>
        <p:nvGrpSpPr>
          <p:cNvPr id="9" name="Group 8">
            <a:extLst>
              <a:ext uri="{FF2B5EF4-FFF2-40B4-BE49-F238E27FC236}">
                <a16:creationId xmlns:a16="http://schemas.microsoft.com/office/drawing/2014/main" id="{C9537B38-3CF8-0AE4-1485-C978D3E20EA5}"/>
              </a:ext>
            </a:extLst>
          </p:cNvPr>
          <p:cNvGrpSpPr/>
          <p:nvPr/>
        </p:nvGrpSpPr>
        <p:grpSpPr>
          <a:xfrm>
            <a:off x="15289019" y="-563396"/>
            <a:ext cx="3563557" cy="11212764"/>
            <a:chOff x="15289019" y="-563396"/>
            <a:chExt cx="3563557" cy="11212764"/>
          </a:xfrm>
        </p:grpSpPr>
        <p:sp>
          <p:nvSpPr>
            <p:cNvPr id="12" name="Freeform 3">
              <a:extLst>
                <a:ext uri="{FF2B5EF4-FFF2-40B4-BE49-F238E27FC236}">
                  <a16:creationId xmlns:a16="http://schemas.microsoft.com/office/drawing/2014/main" id="{C62B4459-0359-1485-4AB0-0EBC83F70E6C}"/>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7"/>
              <a:stretch>
                <a:fillRect/>
              </a:stretch>
            </a:blipFill>
          </p:spPr>
          <p:txBody>
            <a:bodyPr/>
            <a:lstStyle/>
            <a:p>
              <a:endParaRPr lang="en-AU" noProof="0" dirty="0"/>
            </a:p>
          </p:txBody>
        </p:sp>
        <p:sp>
          <p:nvSpPr>
            <p:cNvPr id="14" name="Freeform 4">
              <a:extLst>
                <a:ext uri="{FF2B5EF4-FFF2-40B4-BE49-F238E27FC236}">
                  <a16:creationId xmlns:a16="http://schemas.microsoft.com/office/drawing/2014/main" id="{9F6863E2-A78E-EB75-B45D-C85037BD00D0}"/>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7"/>
              <a:stretch>
                <a:fillRect/>
              </a:stretch>
            </a:blipFill>
          </p:spPr>
          <p:txBody>
            <a:bodyPr/>
            <a:lstStyle/>
            <a:p>
              <a:endParaRPr lang="en-AU" noProof="0" dirty="0"/>
            </a:p>
          </p:txBody>
        </p:sp>
        <p:sp>
          <p:nvSpPr>
            <p:cNvPr id="16" name="Freeform 5">
              <a:extLst>
                <a:ext uri="{FF2B5EF4-FFF2-40B4-BE49-F238E27FC236}">
                  <a16:creationId xmlns:a16="http://schemas.microsoft.com/office/drawing/2014/main" id="{84DB4BEB-C57A-7E43-0A5C-A41C2BD3A4F1}"/>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7"/>
              <a:stretch>
                <a:fillRect/>
              </a:stretch>
            </a:blipFill>
          </p:spPr>
          <p:txBody>
            <a:bodyPr/>
            <a:lstStyle/>
            <a:p>
              <a:endParaRPr lang="en-AU" noProof="0"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13" name="Group 12">
            <a:extLst>
              <a:ext uri="{FF2B5EF4-FFF2-40B4-BE49-F238E27FC236}">
                <a16:creationId xmlns:a16="http://schemas.microsoft.com/office/drawing/2014/main" id="{0190618D-EB3A-6FC2-15A4-6DDA7F5EA876}"/>
              </a:ext>
            </a:extLst>
          </p:cNvPr>
          <p:cNvGrpSpPr/>
          <p:nvPr/>
        </p:nvGrpSpPr>
        <p:grpSpPr>
          <a:xfrm>
            <a:off x="15289019" y="-563396"/>
            <a:ext cx="3563557" cy="11212764"/>
            <a:chOff x="15289019" y="-563396"/>
            <a:chExt cx="3563557" cy="11212764"/>
          </a:xfrm>
        </p:grpSpPr>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grpSp>
        <p:nvGrpSpPr>
          <p:cNvPr id="6" name="Group 6"/>
          <p:cNvGrpSpPr/>
          <p:nvPr/>
        </p:nvGrpSpPr>
        <p:grpSpPr>
          <a:xfrm>
            <a:off x="-21236" y="1950675"/>
            <a:ext cx="13750427" cy="1374748"/>
            <a:chOff x="0" y="0"/>
            <a:chExt cx="6549373" cy="775512"/>
          </a:xfrm>
        </p:grpSpPr>
        <p:sp>
          <p:nvSpPr>
            <p:cNvPr id="7" name="Freeform 7"/>
            <p:cNvSpPr/>
            <p:nvPr/>
          </p:nvSpPr>
          <p:spPr>
            <a:xfrm>
              <a:off x="0" y="0"/>
              <a:ext cx="6549373" cy="775512"/>
            </a:xfrm>
            <a:custGeom>
              <a:avLst/>
              <a:gdLst/>
              <a:ahLst/>
              <a:cxnLst/>
              <a:rect l="l" t="t" r="r" b="b"/>
              <a:pathLst>
                <a:path w="6549373" h="775512">
                  <a:moveTo>
                    <a:pt x="203200" y="0"/>
                  </a:moveTo>
                  <a:lnTo>
                    <a:pt x="6346173" y="0"/>
                  </a:lnTo>
                  <a:lnTo>
                    <a:pt x="6549373" y="775512"/>
                  </a:lnTo>
                  <a:lnTo>
                    <a:pt x="0" y="77551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295373" cy="756462"/>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grpSp>
        <p:nvGrpSpPr>
          <p:cNvPr id="10" name="Group 10"/>
          <p:cNvGrpSpPr/>
          <p:nvPr/>
        </p:nvGrpSpPr>
        <p:grpSpPr>
          <a:xfrm>
            <a:off x="2535603" y="3765723"/>
            <a:ext cx="13216794" cy="6079103"/>
            <a:chOff x="0" y="0"/>
            <a:chExt cx="17622392" cy="8105470"/>
          </a:xfrm>
        </p:grpSpPr>
        <p:sp>
          <p:nvSpPr>
            <p:cNvPr id="11" name="Freeform 11"/>
            <p:cNvSpPr/>
            <p:nvPr/>
          </p:nvSpPr>
          <p:spPr>
            <a:xfrm>
              <a:off x="0" y="0"/>
              <a:ext cx="17622392" cy="8105470"/>
            </a:xfrm>
            <a:custGeom>
              <a:avLst/>
              <a:gdLst/>
              <a:ahLst/>
              <a:cxnLst/>
              <a:rect l="l" t="t" r="r" b="b"/>
              <a:pathLst>
                <a:path w="17622392" h="8105470">
                  <a:moveTo>
                    <a:pt x="0" y="0"/>
                  </a:moveTo>
                  <a:lnTo>
                    <a:pt x="17622392" y="0"/>
                  </a:lnTo>
                  <a:lnTo>
                    <a:pt x="17622392" y="8105470"/>
                  </a:lnTo>
                  <a:lnTo>
                    <a:pt x="0" y="8105470"/>
                  </a:lnTo>
                  <a:lnTo>
                    <a:pt x="0" y="0"/>
                  </a:lnTo>
                  <a:close/>
                </a:path>
              </a:pathLst>
            </a:custGeom>
            <a:blipFill>
              <a:blip r:embed="rId5"/>
              <a:stretch>
                <a:fillRect/>
              </a:stretch>
            </a:blipFill>
          </p:spPr>
          <p:txBody>
            <a:bodyPr/>
            <a:lstStyle/>
            <a:p>
              <a:endParaRPr lang="en-AU" noProof="0" dirty="0"/>
            </a:p>
          </p:txBody>
        </p:sp>
        <p:sp>
          <p:nvSpPr>
            <p:cNvPr id="12" name="Freeform 12"/>
            <p:cNvSpPr/>
            <p:nvPr/>
          </p:nvSpPr>
          <p:spPr>
            <a:xfrm>
              <a:off x="11731259" y="4052735"/>
              <a:ext cx="5891133" cy="4009243"/>
            </a:xfrm>
            <a:custGeom>
              <a:avLst/>
              <a:gdLst/>
              <a:ahLst/>
              <a:cxnLst/>
              <a:rect l="l" t="t" r="r" b="b"/>
              <a:pathLst>
                <a:path w="5891133" h="4009243">
                  <a:moveTo>
                    <a:pt x="0" y="0"/>
                  </a:moveTo>
                  <a:lnTo>
                    <a:pt x="5891133" y="0"/>
                  </a:lnTo>
                  <a:lnTo>
                    <a:pt x="5891133" y="4009243"/>
                  </a:lnTo>
                  <a:lnTo>
                    <a:pt x="0" y="4009243"/>
                  </a:lnTo>
                  <a:lnTo>
                    <a:pt x="0" y="0"/>
                  </a:lnTo>
                  <a:close/>
                </a:path>
              </a:pathLst>
            </a:custGeom>
            <a:blipFill>
              <a:blip r:embed="rId6"/>
              <a:stretch>
                <a:fillRect/>
              </a:stretch>
            </a:blipFill>
          </p:spPr>
          <p:txBody>
            <a:bodyPr/>
            <a:lstStyle/>
            <a:p>
              <a:endParaRPr lang="en-AU" noProof="0" dirty="0"/>
            </a:p>
          </p:txBody>
        </p:sp>
      </p:grpSp>
      <p:sp>
        <p:nvSpPr>
          <p:cNvPr id="17" name="TextBox 11">
            <a:extLst>
              <a:ext uri="{FF2B5EF4-FFF2-40B4-BE49-F238E27FC236}">
                <a16:creationId xmlns:a16="http://schemas.microsoft.com/office/drawing/2014/main" id="{6E8578E4-9004-2A09-327E-BB5BCFE5DB44}"/>
              </a:ext>
            </a:extLst>
          </p:cNvPr>
          <p:cNvSpPr txBox="1"/>
          <p:nvPr/>
        </p:nvSpPr>
        <p:spPr>
          <a:xfrm>
            <a:off x="533924" y="2206399"/>
            <a:ext cx="11391325" cy="1018948"/>
          </a:xfrm>
          <a:prstGeom prst="rect">
            <a:avLst/>
          </a:prstGeom>
        </p:spPr>
        <p:txBody>
          <a:bodyPr wrap="square" lIns="0" tIns="0" rIns="0" bIns="0" rtlCol="0" anchor="t">
            <a:spAutoFit/>
          </a:bodyPr>
          <a:lstStyle/>
          <a:p>
            <a:pPr algn="l">
              <a:lnSpc>
                <a:spcPts val="8345"/>
              </a:lnSpc>
              <a:spcBef>
                <a:spcPct val="0"/>
              </a:spcBef>
            </a:pPr>
            <a:r>
              <a:rPr lang="en-AU" sz="5961" noProof="0" dirty="0">
                <a:solidFill>
                  <a:srgbClr val="FFFFFF"/>
                </a:solidFill>
                <a:latin typeface="Droid Serif Bold"/>
                <a:ea typeface="Droid Serif Bold"/>
                <a:cs typeface="Droid Serif Bold"/>
                <a:sym typeface="Droid Serif Bold"/>
              </a:rPr>
              <a:t>Our Adelaide Campus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88275"/>
            <a:ext cx="17678400" cy="99104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AU" noProof="0" dirty="0"/>
          </a:p>
        </p:txBody>
      </p:sp>
      <p:grpSp>
        <p:nvGrpSpPr>
          <p:cNvPr id="6" name="Group 6"/>
          <p:cNvGrpSpPr/>
          <p:nvPr/>
        </p:nvGrpSpPr>
        <p:grpSpPr>
          <a:xfrm>
            <a:off x="5259067" y="188275"/>
            <a:ext cx="11010413" cy="1434641"/>
            <a:chOff x="0" y="0"/>
            <a:chExt cx="4554943" cy="609600"/>
          </a:xfrm>
        </p:grpSpPr>
        <p:sp>
          <p:nvSpPr>
            <p:cNvPr id="7" name="Freeform 7"/>
            <p:cNvSpPr/>
            <p:nvPr/>
          </p:nvSpPr>
          <p:spPr>
            <a:xfrm>
              <a:off x="0" y="0"/>
              <a:ext cx="4554943" cy="609600"/>
            </a:xfrm>
            <a:custGeom>
              <a:avLst/>
              <a:gdLst/>
              <a:ahLst/>
              <a:cxnLst/>
              <a:rect l="l" t="t" r="r" b="b"/>
              <a:pathLst>
                <a:path w="4554943" h="609600">
                  <a:moveTo>
                    <a:pt x="203200" y="0"/>
                  </a:moveTo>
                  <a:lnTo>
                    <a:pt x="4351743" y="0"/>
                  </a:lnTo>
                  <a:lnTo>
                    <a:pt x="4554943" y="609600"/>
                  </a:lnTo>
                  <a:lnTo>
                    <a:pt x="0" y="609600"/>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4300943" cy="590550"/>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sp>
        <p:nvSpPr>
          <p:cNvPr id="15" name="TextBox 15"/>
          <p:cNvSpPr txBox="1"/>
          <p:nvPr/>
        </p:nvSpPr>
        <p:spPr>
          <a:xfrm>
            <a:off x="1316275" y="6505657"/>
            <a:ext cx="5084523" cy="2350067"/>
          </a:xfrm>
          <a:prstGeom prst="rect">
            <a:avLst/>
          </a:prstGeom>
        </p:spPr>
        <p:txBody>
          <a:bodyPr wrap="square" lIns="0" tIns="0" rIns="0" bIns="0" rtlCol="0" anchor="t">
            <a:spAutoFit/>
          </a:bodyPr>
          <a:lstStyle/>
          <a:p>
            <a:pPr>
              <a:lnSpc>
                <a:spcPts val="3079"/>
              </a:lnSpc>
            </a:pPr>
            <a:r>
              <a:rPr lang="en-AU" sz="2199" b="1" noProof="0" dirty="0">
                <a:solidFill>
                  <a:srgbClr val="000000"/>
                </a:solidFill>
                <a:latin typeface="Arial" panose="020B0604020202020204" pitchFamily="34" charset="0"/>
                <a:ea typeface="Canva Sans Bold"/>
                <a:cs typeface="Arial" panose="020B0604020202020204" pitchFamily="34" charset="0"/>
                <a:sym typeface="Canva Sans Bold"/>
              </a:rPr>
              <a:t>Associate Professor Wayne Smithson</a:t>
            </a:r>
          </a:p>
          <a:p>
            <a:pPr>
              <a:lnSpc>
                <a:spcPts val="3079"/>
              </a:lnSpc>
            </a:pPr>
            <a:r>
              <a:rPr lang="en-AU" noProof="0" dirty="0">
                <a:solidFill>
                  <a:srgbClr val="000000"/>
                </a:solidFill>
                <a:latin typeface="Arial" panose="020B0604020202020204" pitchFamily="34" charset="0"/>
                <a:ea typeface="Canva Sans"/>
                <a:cs typeface="Arial" panose="020B0604020202020204" pitchFamily="34" charset="0"/>
                <a:sym typeface="Canva Sans"/>
              </a:rPr>
              <a:t>Academic Programs Director </a:t>
            </a:r>
          </a:p>
          <a:p>
            <a:pPr>
              <a:lnSpc>
                <a:spcPts val="3079"/>
              </a:lnSpc>
            </a:pPr>
            <a:r>
              <a:rPr lang="en-AU" noProof="0" dirty="0">
                <a:solidFill>
                  <a:srgbClr val="000000"/>
                </a:solidFill>
                <a:latin typeface="Arial" panose="020B0604020202020204" pitchFamily="34" charset="0"/>
                <a:ea typeface="Canva Sans"/>
                <a:cs typeface="Arial" panose="020B0604020202020204" pitchFamily="34" charset="0"/>
                <a:sym typeface="Canva Sans"/>
              </a:rPr>
              <a:t>Subject Matter Expert (SME) Project Lead</a:t>
            </a:r>
          </a:p>
          <a:p>
            <a:pPr>
              <a:lnSpc>
                <a:spcPts val="3079"/>
              </a:lnSpc>
            </a:pPr>
            <a:r>
              <a:rPr lang="en-AU" noProof="0" dirty="0">
                <a:solidFill>
                  <a:srgbClr val="000000"/>
                </a:solidFill>
                <a:latin typeface="Arial" panose="020B0604020202020204" pitchFamily="34" charset="0"/>
                <a:ea typeface="Canva Sans"/>
                <a:cs typeface="Arial" panose="020B0604020202020204" pitchFamily="34" charset="0"/>
                <a:sym typeface="Canva Sans"/>
              </a:rPr>
              <a:t>Sydney CBD campus</a:t>
            </a:r>
          </a:p>
          <a:p>
            <a:pPr>
              <a:lnSpc>
                <a:spcPts val="3079"/>
              </a:lnSpc>
            </a:pPr>
            <a:r>
              <a:rPr lang="en-AU" u="sng" noProof="0" dirty="0">
                <a:solidFill>
                  <a:srgbClr val="000000"/>
                </a:solidFill>
                <a:latin typeface="Arial" panose="020B0604020202020204" pitchFamily="34" charset="0"/>
                <a:ea typeface="Canva Sans"/>
                <a:cs typeface="Arial" panose="020B0604020202020204" pitchFamily="34" charset="0"/>
                <a:sym typeface="Canva Sans"/>
                <a:hlinkClick r:id="rId5" tooltip="mailto:Wayne.smithson@ubss.edu.au"/>
              </a:rPr>
              <a:t>wayne.smithson@ubss.edu.au</a:t>
            </a:r>
          </a:p>
          <a:p>
            <a:pPr algn="ctr">
              <a:lnSpc>
                <a:spcPts val="3079"/>
              </a:lnSpc>
            </a:pPr>
            <a:endParaRPr lang="en-AU" sz="2199" u="sng" noProof="0" dirty="0">
              <a:solidFill>
                <a:srgbClr val="000000"/>
              </a:solidFill>
              <a:latin typeface="Arial" panose="020B0604020202020204" pitchFamily="34" charset="0"/>
              <a:ea typeface="Canva Sans"/>
              <a:cs typeface="Arial" panose="020B0604020202020204" pitchFamily="34" charset="0"/>
              <a:sym typeface="Canva Sans"/>
              <a:hlinkClick r:id="rId5" tooltip="mailto:Wayne.smithson@ubss.edu.au"/>
            </a:endParaRPr>
          </a:p>
        </p:txBody>
      </p:sp>
      <p:sp>
        <p:nvSpPr>
          <p:cNvPr id="14" name="TextBox 13">
            <a:extLst>
              <a:ext uri="{FF2B5EF4-FFF2-40B4-BE49-F238E27FC236}">
                <a16:creationId xmlns:a16="http://schemas.microsoft.com/office/drawing/2014/main" id="{9BF7ECCD-5CE4-AD4C-072E-DE62E5411F43}"/>
              </a:ext>
            </a:extLst>
          </p:cNvPr>
          <p:cNvSpPr txBox="1"/>
          <p:nvPr/>
        </p:nvSpPr>
        <p:spPr>
          <a:xfrm>
            <a:off x="6400799" y="188275"/>
            <a:ext cx="7737231" cy="1299458"/>
          </a:xfrm>
          <a:prstGeom prst="rect">
            <a:avLst/>
          </a:prstGeom>
          <a:noFill/>
        </p:spPr>
        <p:txBody>
          <a:bodyPr wrap="square">
            <a:spAutoFit/>
          </a:bodyPr>
          <a:lstStyle/>
          <a:p>
            <a:pPr algn="l">
              <a:lnSpc>
                <a:spcPts val="10811"/>
              </a:lnSpc>
            </a:pPr>
            <a:r>
              <a:rPr lang="en-AU" sz="5400" noProof="0" dirty="0">
                <a:solidFill>
                  <a:srgbClr val="FFFFFF"/>
                </a:solidFill>
                <a:latin typeface="Droid Serif Bold"/>
                <a:ea typeface="Droid Serif Bold"/>
                <a:cs typeface="Droid Serif Bold"/>
                <a:sym typeface="Droid Serif Bold"/>
              </a:rPr>
              <a:t>Key UBSS Staff</a:t>
            </a:r>
          </a:p>
        </p:txBody>
      </p:sp>
      <p:pic>
        <p:nvPicPr>
          <p:cNvPr id="4" name="Picture 3">
            <a:extLst>
              <a:ext uri="{FF2B5EF4-FFF2-40B4-BE49-F238E27FC236}">
                <a16:creationId xmlns:a16="http://schemas.microsoft.com/office/drawing/2014/main" id="{BD499568-165D-4BB9-842F-9FF02DDB12A9}"/>
              </a:ext>
            </a:extLst>
          </p:cNvPr>
          <p:cNvPicPr>
            <a:picLocks noChangeAspect="1"/>
          </p:cNvPicPr>
          <p:nvPr/>
        </p:nvPicPr>
        <p:blipFill>
          <a:blip r:embed="rId6" cstate="print">
            <a:extLst>
              <a:ext uri="{28A0092B-C50C-407E-A947-70E740481C1C}">
                <a14:useLocalDpi xmlns:a14="http://schemas.microsoft.com/office/drawing/2010/main" val="0"/>
              </a:ext>
            </a:extLst>
          </a:blip>
          <a:srcRect l="12091" r="12091"/>
          <a:stretch/>
        </p:blipFill>
        <p:spPr>
          <a:xfrm>
            <a:off x="2217794" y="3026369"/>
            <a:ext cx="2514600" cy="3319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Freeform 3">
            <a:extLst>
              <a:ext uri="{FF2B5EF4-FFF2-40B4-BE49-F238E27FC236}">
                <a16:creationId xmlns:a16="http://schemas.microsoft.com/office/drawing/2014/main" id="{02DC94B8-6DBA-765E-D950-56B26BFB7E90}"/>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7"/>
            <a:stretch>
              <a:fillRect/>
            </a:stretch>
          </a:blipFill>
        </p:spPr>
        <p:txBody>
          <a:bodyPr/>
          <a:lstStyle/>
          <a:p>
            <a:endParaRPr lang="en-AU" noProof="0" dirty="0"/>
          </a:p>
        </p:txBody>
      </p:sp>
      <p:sp>
        <p:nvSpPr>
          <p:cNvPr id="12" name="Freeform 5">
            <a:extLst>
              <a:ext uri="{FF2B5EF4-FFF2-40B4-BE49-F238E27FC236}">
                <a16:creationId xmlns:a16="http://schemas.microsoft.com/office/drawing/2014/main" id="{D030C7A0-8650-48C6-311F-7CBE5375C367}"/>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7"/>
            <a:stretch>
              <a:fillRect/>
            </a:stretch>
          </a:blipFill>
        </p:spPr>
        <p:txBody>
          <a:bodyPr/>
          <a:lstStyle/>
          <a:p>
            <a:endParaRPr lang="en-AU" noProof="0" dirty="0"/>
          </a:p>
        </p:txBody>
      </p:sp>
      <p:pic>
        <p:nvPicPr>
          <p:cNvPr id="3" name="Picture 2">
            <a:extLst>
              <a:ext uri="{FF2B5EF4-FFF2-40B4-BE49-F238E27FC236}">
                <a16:creationId xmlns:a16="http://schemas.microsoft.com/office/drawing/2014/main" id="{796573F8-564B-4075-9A47-DFF07C7CDD71}"/>
              </a:ext>
            </a:extLst>
          </p:cNvPr>
          <p:cNvPicPr>
            <a:picLocks noChangeAspect="1"/>
          </p:cNvPicPr>
          <p:nvPr/>
        </p:nvPicPr>
        <p:blipFill>
          <a:blip r:embed="rId8" cstate="print">
            <a:extLst>
              <a:ext uri="{28A0092B-C50C-407E-A947-70E740481C1C}">
                <a14:useLocalDpi xmlns:a14="http://schemas.microsoft.com/office/drawing/2010/main" val="0"/>
              </a:ext>
            </a:extLst>
          </a:blip>
          <a:srcRect l="8990" r="8990"/>
          <a:stretch/>
        </p:blipFill>
        <p:spPr>
          <a:xfrm>
            <a:off x="13868400" y="2975136"/>
            <a:ext cx="2654390" cy="323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14">
            <a:extLst>
              <a:ext uri="{FF2B5EF4-FFF2-40B4-BE49-F238E27FC236}">
                <a16:creationId xmlns:a16="http://schemas.microsoft.com/office/drawing/2014/main" id="{E546AA8D-D170-4B68-B88E-C12AA4952854}"/>
              </a:ext>
            </a:extLst>
          </p:cNvPr>
          <p:cNvSpPr txBox="1"/>
          <p:nvPr/>
        </p:nvSpPr>
        <p:spPr>
          <a:xfrm>
            <a:off x="13465082" y="6600102"/>
            <a:ext cx="4331759" cy="1554977"/>
          </a:xfrm>
          <a:prstGeom prst="rect">
            <a:avLst/>
          </a:prstGeom>
        </p:spPr>
        <p:txBody>
          <a:bodyPr wrap="square" lIns="0" tIns="0" rIns="0" bIns="0" rtlCol="0" anchor="t">
            <a:spAutoFit/>
          </a:bodyPr>
          <a:lstStyle/>
          <a:p>
            <a:pPr>
              <a:lnSpc>
                <a:spcPts val="3079"/>
              </a:lnSpc>
            </a:pPr>
            <a:r>
              <a:rPr lang="en-AU" sz="2199" b="1" noProof="0" dirty="0">
                <a:solidFill>
                  <a:srgbClr val="000000"/>
                </a:solidFill>
                <a:latin typeface="Arial" panose="020B0604020202020204" pitchFamily="34" charset="0"/>
                <a:ea typeface="Canva Sans Bold"/>
                <a:cs typeface="Arial" panose="020B0604020202020204" pitchFamily="34" charset="0"/>
                <a:sym typeface="Canva Sans Bold"/>
              </a:rPr>
              <a:t>Anushka Khatri</a:t>
            </a:r>
            <a:br>
              <a:rPr lang="en-AU" sz="2199" b="1" noProof="0" dirty="0">
                <a:solidFill>
                  <a:srgbClr val="000000"/>
                </a:solidFill>
                <a:latin typeface="Arial" panose="020B0604020202020204" pitchFamily="34" charset="0"/>
                <a:ea typeface="Canva Sans Bold"/>
                <a:cs typeface="Arial" panose="020B0604020202020204" pitchFamily="34" charset="0"/>
                <a:sym typeface="Canva Sans Bold"/>
              </a:rPr>
            </a:br>
            <a:r>
              <a:rPr lang="en-AU" noProof="0" dirty="0">
                <a:solidFill>
                  <a:srgbClr val="000000"/>
                </a:solidFill>
                <a:latin typeface="Arial" panose="020B0604020202020204" pitchFamily="34" charset="0"/>
                <a:ea typeface="Canva Sans"/>
                <a:cs typeface="Arial" panose="020B0604020202020204" pitchFamily="34" charset="0"/>
                <a:sym typeface="Canva Sans"/>
              </a:rPr>
              <a:t>Registrar &amp; Campus Manager - Adelaide</a:t>
            </a:r>
          </a:p>
          <a:p>
            <a:pPr>
              <a:lnSpc>
                <a:spcPts val="3079"/>
              </a:lnSpc>
            </a:pPr>
            <a:r>
              <a:rPr lang="en-AU" u="sng" noProof="0" dirty="0">
                <a:solidFill>
                  <a:srgbClr val="000000"/>
                </a:solidFill>
                <a:latin typeface="Arial" panose="020B0604020202020204" pitchFamily="34" charset="0"/>
                <a:ea typeface="Canva Sans"/>
                <a:cs typeface="Arial" panose="020B0604020202020204" pitchFamily="34" charset="0"/>
                <a:sym typeface="Canva Sans"/>
                <a:hlinkClick r:id="rId9" tooltip="mailto:Tom.Oconnor@ubss.edu.au"/>
              </a:rPr>
              <a:t>Anushka.khatri@ubss.edu.au</a:t>
            </a:r>
          </a:p>
          <a:p>
            <a:pPr>
              <a:lnSpc>
                <a:spcPts val="3079"/>
              </a:lnSpc>
            </a:pPr>
            <a:endParaRPr lang="en-AU" sz="2199" u="sng" noProof="0" dirty="0">
              <a:solidFill>
                <a:srgbClr val="000000"/>
              </a:solidFill>
              <a:latin typeface="Arial" panose="020B0604020202020204" pitchFamily="34" charset="0"/>
              <a:ea typeface="Canva Sans"/>
              <a:cs typeface="Arial" panose="020B0604020202020204" pitchFamily="34" charset="0"/>
              <a:sym typeface="Canva Sans"/>
              <a:hlinkClick r:id="rId9" tooltip="mailto:Tom.Oconnor@ubss.edu.au"/>
            </a:endParaRPr>
          </a:p>
        </p:txBody>
      </p:sp>
      <p:pic>
        <p:nvPicPr>
          <p:cNvPr id="5" name="Picture 4">
            <a:extLst>
              <a:ext uri="{FF2B5EF4-FFF2-40B4-BE49-F238E27FC236}">
                <a16:creationId xmlns:a16="http://schemas.microsoft.com/office/drawing/2014/main" id="{D0EA42AF-5481-BBC8-C9CD-A614E38CECA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699185" y="2871355"/>
            <a:ext cx="3443862" cy="3443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5">
            <a:extLst>
              <a:ext uri="{FF2B5EF4-FFF2-40B4-BE49-F238E27FC236}">
                <a16:creationId xmlns:a16="http://schemas.microsoft.com/office/drawing/2014/main" id="{B79EBEF0-D0EC-BF74-D658-257CBCF12D8B}"/>
              </a:ext>
            </a:extLst>
          </p:cNvPr>
          <p:cNvSpPr txBox="1"/>
          <p:nvPr/>
        </p:nvSpPr>
        <p:spPr>
          <a:xfrm>
            <a:off x="6498821" y="6788109"/>
            <a:ext cx="5844589" cy="2440989"/>
          </a:xfrm>
          <a:prstGeom prst="rect">
            <a:avLst/>
          </a:prstGeom>
        </p:spPr>
        <p:txBody>
          <a:bodyPr wrap="square" lIns="0" tIns="0" rIns="0" bIns="0" rtlCol="0" anchor="t">
            <a:spAutoFit/>
          </a:bodyPr>
          <a:lstStyle/>
          <a:p>
            <a:pPr algn="ctr"/>
            <a:r>
              <a:rPr lang="en-US" sz="2199" b="1" dirty="0">
                <a:solidFill>
                  <a:srgbClr val="000000"/>
                </a:solidFill>
                <a:latin typeface="Arial" panose="020B0604020202020204" pitchFamily="34" charset="0"/>
                <a:ea typeface="Canva Sans Bold"/>
                <a:cs typeface="Arial" panose="020B0604020202020204" pitchFamily="34" charset="0"/>
                <a:sym typeface="Canva Sans Bold"/>
              </a:rPr>
              <a:t>Dr Mack Meshkati</a:t>
            </a:r>
            <a:endParaRPr lang="en-US" sz="2200" b="1" dirty="0">
              <a:solidFill>
                <a:srgbClr val="000000"/>
              </a:solidFill>
              <a:latin typeface="Arial" panose="020B0604020202020204" pitchFamily="34" charset="0"/>
              <a:ea typeface="Canva Sans Bold"/>
              <a:cs typeface="Arial" panose="020B0604020202020204" pitchFamily="34" charset="0"/>
              <a:sym typeface="Canva Sans Bold"/>
            </a:endParaRPr>
          </a:p>
          <a:p>
            <a:pPr algn="ctr"/>
            <a:r>
              <a:rPr lang="en-AU" sz="2200" dirty="0">
                <a:solidFill>
                  <a:srgbClr val="000000"/>
                </a:solidFill>
                <a:latin typeface="Arial" panose="020B0604020202020204" pitchFamily="34" charset="0"/>
                <a:ea typeface="Canva Sans"/>
                <a:cs typeface="Arial" panose="020B0604020202020204" pitchFamily="34" charset="0"/>
                <a:sym typeface="Canva Sans"/>
              </a:rPr>
              <a:t>Student Success Manager / Senior Lecturer</a:t>
            </a:r>
          </a:p>
          <a:p>
            <a:pPr algn="ctr"/>
            <a:r>
              <a:rPr lang="en-AU" sz="2200" dirty="0">
                <a:solidFill>
                  <a:srgbClr val="000000"/>
                </a:solidFill>
                <a:latin typeface="Arial" panose="020B0604020202020204" pitchFamily="34" charset="0"/>
                <a:ea typeface="Canva Sans"/>
                <a:cs typeface="Arial" panose="020B0604020202020204" pitchFamily="34" charset="0"/>
                <a:sym typeface="Canva Sans"/>
              </a:rPr>
              <a:t>Melbourne CBD Campus</a:t>
            </a:r>
          </a:p>
          <a:p>
            <a:pPr algn="ctr"/>
            <a:r>
              <a:rPr lang="en-AU" sz="2200" dirty="0">
                <a:solidFill>
                  <a:srgbClr val="000000"/>
                </a:solidFill>
                <a:latin typeface="Arial" panose="020B0604020202020204" pitchFamily="34" charset="0"/>
                <a:ea typeface="Canva Sans"/>
                <a:cs typeface="Arial" panose="020B0604020202020204" pitchFamily="34" charset="0"/>
                <a:sym typeface="Canva Sans"/>
                <a:hlinkClick r:id="rId11"/>
              </a:rPr>
              <a:t>Mack.Meshkati@ubss.edu.au</a:t>
            </a:r>
            <a:r>
              <a:rPr lang="en-AU" sz="2200" dirty="0">
                <a:solidFill>
                  <a:srgbClr val="000000"/>
                </a:solidFill>
                <a:latin typeface="Arial" panose="020B0604020202020204" pitchFamily="34" charset="0"/>
                <a:ea typeface="Canva Sans"/>
                <a:cs typeface="Arial" panose="020B0604020202020204" pitchFamily="34" charset="0"/>
                <a:sym typeface="Canva Sans"/>
              </a:rPr>
              <a:t> </a:t>
            </a:r>
            <a:endParaRPr lang="en-US" sz="2200" u="sng" dirty="0">
              <a:solidFill>
                <a:srgbClr val="000000"/>
              </a:solidFill>
              <a:latin typeface="Arial" panose="020B0604020202020204" pitchFamily="34" charset="0"/>
              <a:ea typeface="Canva Sans"/>
              <a:cs typeface="Arial" panose="020B0604020202020204" pitchFamily="34" charset="0"/>
              <a:sym typeface="Canva Sans"/>
              <a:hlinkClick r:id="rId5" tooltip="mailto:Wayne.smithson@ubss.edu.au"/>
            </a:endParaRPr>
          </a:p>
          <a:p>
            <a:pPr algn="ctr">
              <a:lnSpc>
                <a:spcPts val="2940"/>
              </a:lnSpc>
            </a:pPr>
            <a:endParaRPr lang="en-US" sz="2200" u="sng" dirty="0">
              <a:solidFill>
                <a:srgbClr val="000000"/>
              </a:solidFill>
              <a:latin typeface="Arial" panose="020B0604020202020204" pitchFamily="34" charset="0"/>
              <a:ea typeface="Open Sauce"/>
              <a:cs typeface="Arial" panose="020B0604020202020204" pitchFamily="34" charset="0"/>
              <a:sym typeface="Open Sauce"/>
              <a:hlinkClick r:id="" action="ppaction://noaction"/>
            </a:endParaRPr>
          </a:p>
          <a:p>
            <a:pPr algn="ctr">
              <a:lnSpc>
                <a:spcPts val="2940"/>
              </a:lnSpc>
            </a:pPr>
            <a:r>
              <a:rPr lang="en-US" sz="2200" dirty="0">
                <a:solidFill>
                  <a:srgbClr val="000000"/>
                </a:solidFill>
                <a:latin typeface="Arial" panose="020B0604020202020204" pitchFamily="34" charset="0"/>
                <a:ea typeface="Open Sauce Bold"/>
                <a:cs typeface="Arial" panose="020B0604020202020204" pitchFamily="34" charset="0"/>
                <a:sym typeface="Open Sauce Bold"/>
              </a:rPr>
              <a:t> </a:t>
            </a:r>
          </a:p>
          <a:p>
            <a:pPr algn="ctr">
              <a:lnSpc>
                <a:spcPts val="2940"/>
              </a:lnSpc>
            </a:pPr>
            <a:endParaRPr lang="en-US" sz="2200" dirty="0">
              <a:solidFill>
                <a:srgbClr val="000000"/>
              </a:solidFill>
              <a:latin typeface="Arial" panose="020B0604020202020204" pitchFamily="34" charset="0"/>
              <a:ea typeface="Open Sauce Bold"/>
              <a:cs typeface="Arial" panose="020B0604020202020204" pitchFamily="34" charset="0"/>
              <a:sym typeface="Open Sauce Bold"/>
            </a:endParaRPr>
          </a:p>
        </p:txBody>
      </p:sp>
    </p:spTree>
    <p:extLst>
      <p:ext uri="{BB962C8B-B14F-4D97-AF65-F5344CB8AC3E}">
        <p14:creationId xmlns:p14="http://schemas.microsoft.com/office/powerpoint/2010/main" val="58634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2784728" y="2022403"/>
            <a:ext cx="12115800" cy="1434641"/>
            <a:chOff x="0" y="0"/>
            <a:chExt cx="4554943" cy="609600"/>
          </a:xfrm>
        </p:grpSpPr>
        <p:sp>
          <p:nvSpPr>
            <p:cNvPr id="7" name="Freeform 7"/>
            <p:cNvSpPr/>
            <p:nvPr/>
          </p:nvSpPr>
          <p:spPr>
            <a:xfrm>
              <a:off x="0" y="0"/>
              <a:ext cx="4554943" cy="609600"/>
            </a:xfrm>
            <a:custGeom>
              <a:avLst/>
              <a:gdLst/>
              <a:ahLst/>
              <a:cxnLst/>
              <a:rect l="l" t="t" r="r" b="b"/>
              <a:pathLst>
                <a:path w="4554943" h="609600">
                  <a:moveTo>
                    <a:pt x="203200" y="0"/>
                  </a:moveTo>
                  <a:lnTo>
                    <a:pt x="4351743" y="0"/>
                  </a:lnTo>
                  <a:lnTo>
                    <a:pt x="4554943" y="609600"/>
                  </a:lnTo>
                  <a:lnTo>
                    <a:pt x="0" y="609600"/>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4300943" cy="590550"/>
            </a:xfrm>
            <a:prstGeom prst="rect">
              <a:avLst/>
            </a:prstGeom>
          </p:spPr>
          <p:txBody>
            <a:bodyPr lIns="50800" tIns="50800" rIns="50800" bIns="50800" rtlCol="0" anchor="ctr"/>
            <a:lstStyle/>
            <a:p>
              <a:pPr algn="ctr">
                <a:lnSpc>
                  <a:spcPts val="2574"/>
                </a:lnSpc>
              </a:pPr>
              <a:endParaRPr lang="en-AU" noProof="0" dirty="0"/>
            </a:p>
          </p:txBody>
        </p:sp>
      </p:grpSp>
      <p:sp>
        <p:nvSpPr>
          <p:cNvPr id="13" name="TextBox 13"/>
          <p:cNvSpPr txBox="1"/>
          <p:nvPr/>
        </p:nvSpPr>
        <p:spPr>
          <a:xfrm>
            <a:off x="3697554" y="1991828"/>
            <a:ext cx="11440178" cy="2664512"/>
          </a:xfrm>
          <a:prstGeom prst="rect">
            <a:avLst/>
          </a:prstGeom>
        </p:spPr>
        <p:txBody>
          <a:bodyPr wrap="square" lIns="0" tIns="0" rIns="0" bIns="0" rtlCol="0" anchor="t">
            <a:spAutoFit/>
          </a:bodyPr>
          <a:lstStyle/>
          <a:p>
            <a:pPr algn="l">
              <a:lnSpc>
                <a:spcPts val="10811"/>
              </a:lnSpc>
            </a:pPr>
            <a:r>
              <a:rPr lang="en-AU" sz="6600" noProof="0" dirty="0">
                <a:solidFill>
                  <a:srgbClr val="FFFFFF"/>
                </a:solidFill>
                <a:latin typeface="Droid Serif Bold"/>
                <a:ea typeface="Droid Serif Bold"/>
                <a:cs typeface="Droid Serif Bold"/>
                <a:sym typeface="Droid Serif Bold"/>
              </a:rPr>
              <a:t>Key UBSS Adelaide Staff</a:t>
            </a:r>
          </a:p>
          <a:p>
            <a:pPr algn="l">
              <a:lnSpc>
                <a:spcPts val="10811"/>
              </a:lnSpc>
              <a:spcBef>
                <a:spcPct val="0"/>
              </a:spcBef>
            </a:pPr>
            <a:endParaRPr lang="en-AU" sz="7722" noProof="0" dirty="0">
              <a:solidFill>
                <a:srgbClr val="FFFFFF"/>
              </a:solidFill>
              <a:latin typeface="Droid Serif Bold"/>
              <a:ea typeface="Droid Serif Bold"/>
              <a:cs typeface="Droid Serif Bold"/>
              <a:sym typeface="Droid Serif Bold"/>
            </a:endParaRPr>
          </a:p>
        </p:txBody>
      </p:sp>
      <p:sp>
        <p:nvSpPr>
          <p:cNvPr id="14" name="TextBox 14"/>
          <p:cNvSpPr txBox="1"/>
          <p:nvPr/>
        </p:nvSpPr>
        <p:spPr>
          <a:xfrm>
            <a:off x="5147971" y="7658100"/>
            <a:ext cx="2971800" cy="1952522"/>
          </a:xfrm>
          <a:prstGeom prst="rect">
            <a:avLst/>
          </a:prstGeom>
        </p:spPr>
        <p:txBody>
          <a:bodyPr wrap="square" lIns="0" tIns="0" rIns="0" bIns="0" rtlCol="0" anchor="t">
            <a:spAutoFit/>
          </a:bodyPr>
          <a:lstStyle/>
          <a:p>
            <a:pPr>
              <a:lnSpc>
                <a:spcPts val="3079"/>
              </a:lnSpc>
            </a:pPr>
            <a:r>
              <a:rPr lang="en-AU" sz="2199" b="1" noProof="0" dirty="0">
                <a:solidFill>
                  <a:srgbClr val="000000"/>
                </a:solidFill>
                <a:latin typeface="Arial" panose="020B0604020202020204" pitchFamily="34" charset="0"/>
                <a:ea typeface="Canva Sans Bold"/>
                <a:cs typeface="Arial" panose="020B0604020202020204" pitchFamily="34" charset="0"/>
                <a:sym typeface="Canva Sans Bold"/>
              </a:rPr>
              <a:t>Caroline Rowe</a:t>
            </a:r>
          </a:p>
          <a:p>
            <a:pPr>
              <a:lnSpc>
                <a:spcPts val="3079"/>
              </a:lnSpc>
            </a:pPr>
            <a:r>
              <a:rPr lang="en-AU" noProof="0" dirty="0">
                <a:solidFill>
                  <a:srgbClr val="000000"/>
                </a:solidFill>
                <a:latin typeface="Arial" panose="020B0604020202020204" pitchFamily="34" charset="0"/>
                <a:ea typeface="Canva Sans"/>
                <a:cs typeface="Arial" panose="020B0604020202020204" pitchFamily="34" charset="0"/>
                <a:sym typeface="Canva Sans"/>
              </a:rPr>
              <a:t>Lecturer &amp; Campus Academic Lead</a:t>
            </a:r>
          </a:p>
          <a:p>
            <a:pPr>
              <a:lnSpc>
                <a:spcPts val="3079"/>
              </a:lnSpc>
            </a:pPr>
            <a:r>
              <a:rPr lang="en-AU" u="sng" noProof="0" dirty="0">
                <a:solidFill>
                  <a:srgbClr val="000000"/>
                </a:solidFill>
                <a:latin typeface="Arial" panose="020B0604020202020204" pitchFamily="34" charset="0"/>
                <a:ea typeface="Canva Sans"/>
                <a:cs typeface="Arial" panose="020B0604020202020204" pitchFamily="34" charset="0"/>
                <a:sym typeface="Canva Sans"/>
                <a:hlinkClick r:id="rId2" tooltip="mailto:Tom.Oconnor@ubss.edu.au"/>
              </a:rPr>
              <a:t>Caroline.rowe@ubss.edu.au</a:t>
            </a:r>
          </a:p>
          <a:p>
            <a:pPr>
              <a:lnSpc>
                <a:spcPts val="3079"/>
              </a:lnSpc>
            </a:pPr>
            <a:endParaRPr lang="en-AU" sz="2199" u="sng" noProof="0" dirty="0">
              <a:solidFill>
                <a:srgbClr val="000000"/>
              </a:solidFill>
              <a:latin typeface="Arial" panose="020B0604020202020204" pitchFamily="34" charset="0"/>
              <a:ea typeface="Canva Sans"/>
              <a:cs typeface="Arial" panose="020B0604020202020204" pitchFamily="34" charset="0"/>
              <a:sym typeface="Canva Sans"/>
              <a:hlinkClick r:id="rId2" tooltip="mailto:Tom.Oconnor@ubss.edu.au"/>
            </a:endParaRPr>
          </a:p>
        </p:txBody>
      </p:sp>
      <p:pic>
        <p:nvPicPr>
          <p:cNvPr id="1026" name="Picture 2">
            <a:extLst>
              <a:ext uri="{FF2B5EF4-FFF2-40B4-BE49-F238E27FC236}">
                <a16:creationId xmlns:a16="http://schemas.microsoft.com/office/drawing/2014/main" id="{6BBCF0C7-5DE9-905B-0E0B-EEC36B6497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990" r="8990"/>
          <a:stretch/>
        </p:blipFill>
        <p:spPr bwMode="auto">
          <a:xfrm>
            <a:off x="5192379" y="4050005"/>
            <a:ext cx="2654391" cy="323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TextBox 14">
            <a:extLst>
              <a:ext uri="{FF2B5EF4-FFF2-40B4-BE49-F238E27FC236}">
                <a16:creationId xmlns:a16="http://schemas.microsoft.com/office/drawing/2014/main" id="{0BF1451B-D949-4EFF-B92C-E29CEC4080EC}"/>
              </a:ext>
            </a:extLst>
          </p:cNvPr>
          <p:cNvSpPr txBox="1"/>
          <p:nvPr/>
        </p:nvSpPr>
        <p:spPr>
          <a:xfrm>
            <a:off x="10165055" y="7658100"/>
            <a:ext cx="3053914" cy="1952522"/>
          </a:xfrm>
          <a:prstGeom prst="rect">
            <a:avLst/>
          </a:prstGeom>
        </p:spPr>
        <p:txBody>
          <a:bodyPr wrap="square" lIns="0" tIns="0" rIns="0" bIns="0" rtlCol="0" anchor="t">
            <a:spAutoFit/>
          </a:bodyPr>
          <a:lstStyle/>
          <a:p>
            <a:pPr>
              <a:lnSpc>
                <a:spcPts val="3079"/>
              </a:lnSpc>
            </a:pPr>
            <a:r>
              <a:rPr lang="en-AU" sz="2199" b="1" noProof="0" dirty="0">
                <a:solidFill>
                  <a:srgbClr val="000000"/>
                </a:solidFill>
                <a:latin typeface="Arial" panose="020B0604020202020204" pitchFamily="34" charset="0"/>
                <a:ea typeface="Canva Sans Bold"/>
                <a:cs typeface="Arial" panose="020B0604020202020204" pitchFamily="34" charset="0"/>
                <a:sym typeface="Canva Sans Bold"/>
              </a:rPr>
              <a:t>Nikki Paz</a:t>
            </a:r>
            <a:br>
              <a:rPr lang="en-AU" sz="2199" b="1" noProof="0" dirty="0">
                <a:solidFill>
                  <a:srgbClr val="000000"/>
                </a:solidFill>
                <a:latin typeface="Arial" panose="020B0604020202020204" pitchFamily="34" charset="0"/>
                <a:ea typeface="Canva Sans Bold"/>
                <a:cs typeface="Arial" panose="020B0604020202020204" pitchFamily="34" charset="0"/>
                <a:sym typeface="Canva Sans Bold"/>
              </a:rPr>
            </a:br>
            <a:r>
              <a:rPr lang="en-AU" noProof="0" dirty="0">
                <a:solidFill>
                  <a:srgbClr val="000000"/>
                </a:solidFill>
                <a:latin typeface="Arial" panose="020B0604020202020204" pitchFamily="34" charset="0"/>
                <a:ea typeface="Canva Sans"/>
                <a:cs typeface="Arial" panose="020B0604020202020204" pitchFamily="34" charset="0"/>
                <a:sym typeface="Canva Sans"/>
              </a:rPr>
              <a:t>Academic Support &amp; Administration Officer</a:t>
            </a:r>
          </a:p>
          <a:p>
            <a:pPr>
              <a:lnSpc>
                <a:spcPts val="3079"/>
              </a:lnSpc>
            </a:pPr>
            <a:r>
              <a:rPr lang="en-AU" u="sng" noProof="0" dirty="0">
                <a:solidFill>
                  <a:srgbClr val="000000"/>
                </a:solidFill>
                <a:latin typeface="Arial" panose="020B0604020202020204" pitchFamily="34" charset="0"/>
                <a:ea typeface="Canva Sans"/>
                <a:cs typeface="Arial" panose="020B0604020202020204" pitchFamily="34" charset="0"/>
                <a:sym typeface="Canva Sans"/>
                <a:hlinkClick r:id="rId2" tooltip="mailto:Tom.Oconnor@ubss.edu.au"/>
              </a:rPr>
              <a:t>Nikki.paz@ubss.edu.au</a:t>
            </a:r>
          </a:p>
          <a:p>
            <a:pPr>
              <a:lnSpc>
                <a:spcPts val="3079"/>
              </a:lnSpc>
            </a:pPr>
            <a:endParaRPr lang="en-AU" sz="2199" u="sng" noProof="0" dirty="0">
              <a:solidFill>
                <a:srgbClr val="000000"/>
              </a:solidFill>
              <a:latin typeface="Arial" panose="020B0604020202020204" pitchFamily="34" charset="0"/>
              <a:ea typeface="Canva Sans"/>
              <a:cs typeface="Arial" panose="020B0604020202020204" pitchFamily="34" charset="0"/>
              <a:sym typeface="Canva Sans"/>
              <a:hlinkClick r:id="rId2" tooltip="mailto:Tom.Oconnor@ubss.edu.au"/>
            </a:endParaRPr>
          </a:p>
        </p:txBody>
      </p:sp>
      <p:pic>
        <p:nvPicPr>
          <p:cNvPr id="26" name="Picture 25">
            <a:extLst>
              <a:ext uri="{FF2B5EF4-FFF2-40B4-BE49-F238E27FC236}">
                <a16:creationId xmlns:a16="http://schemas.microsoft.com/office/drawing/2014/main" id="{D57DD4DE-CC04-406E-B39C-149D53DF4FFE}"/>
              </a:ext>
            </a:extLst>
          </p:cNvPr>
          <p:cNvPicPr>
            <a:picLocks noChangeAspect="1"/>
          </p:cNvPicPr>
          <p:nvPr/>
        </p:nvPicPr>
        <p:blipFill>
          <a:blip r:embed="rId4" cstate="print">
            <a:extLst>
              <a:ext uri="{28A0092B-C50C-407E-A947-70E740481C1C}">
                <a14:useLocalDpi xmlns:a14="http://schemas.microsoft.com/office/drawing/2010/main" val="0"/>
              </a:ext>
            </a:extLst>
          </a:blip>
          <a:srcRect l="8990" r="8990"/>
          <a:stretch/>
        </p:blipFill>
        <p:spPr>
          <a:xfrm>
            <a:off x="10165055" y="4050006"/>
            <a:ext cx="2654392" cy="323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68B7D8FE-BB47-15A2-09B7-8E7CCFA0CCC5}"/>
              </a:ext>
            </a:extLst>
          </p:cNvPr>
          <p:cNvGrpSpPr/>
          <p:nvPr/>
        </p:nvGrpSpPr>
        <p:grpSpPr>
          <a:xfrm>
            <a:off x="15289019" y="-563396"/>
            <a:ext cx="3563557" cy="11212764"/>
            <a:chOff x="15289019" y="-563396"/>
            <a:chExt cx="3563557" cy="11212764"/>
          </a:xfrm>
        </p:grpSpPr>
        <p:sp>
          <p:nvSpPr>
            <p:cNvPr id="11" name="Freeform 3">
              <a:extLst>
                <a:ext uri="{FF2B5EF4-FFF2-40B4-BE49-F238E27FC236}">
                  <a16:creationId xmlns:a16="http://schemas.microsoft.com/office/drawing/2014/main" id="{F4EE0B6B-7A17-43D7-8E07-46BFF5C4FEF8}"/>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5"/>
              <a:stretch>
                <a:fillRect/>
              </a:stretch>
            </a:blipFill>
          </p:spPr>
          <p:txBody>
            <a:bodyPr/>
            <a:lstStyle/>
            <a:p>
              <a:endParaRPr lang="en-AU" noProof="0" dirty="0"/>
            </a:p>
          </p:txBody>
        </p:sp>
        <p:sp>
          <p:nvSpPr>
            <p:cNvPr id="12" name="Freeform 4">
              <a:extLst>
                <a:ext uri="{FF2B5EF4-FFF2-40B4-BE49-F238E27FC236}">
                  <a16:creationId xmlns:a16="http://schemas.microsoft.com/office/drawing/2014/main" id="{0530A2F5-C1F2-615A-E943-257006FFB46D}"/>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5"/>
              <a:stretch>
                <a:fillRect/>
              </a:stretch>
            </a:blipFill>
          </p:spPr>
          <p:txBody>
            <a:bodyPr/>
            <a:lstStyle/>
            <a:p>
              <a:endParaRPr lang="en-AU" noProof="0" dirty="0"/>
            </a:p>
          </p:txBody>
        </p:sp>
        <p:sp>
          <p:nvSpPr>
            <p:cNvPr id="15" name="Freeform 5">
              <a:extLst>
                <a:ext uri="{FF2B5EF4-FFF2-40B4-BE49-F238E27FC236}">
                  <a16:creationId xmlns:a16="http://schemas.microsoft.com/office/drawing/2014/main" id="{24056A34-43EA-D822-FC4E-23E52E1C2866}"/>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5"/>
              <a:stretch>
                <a:fillRect/>
              </a:stretch>
            </a:blipFill>
          </p:spPr>
          <p:txBody>
            <a:bodyPr/>
            <a:lstStyle/>
            <a:p>
              <a:endParaRPr lang="en-AU" noProof="0" dirty="0"/>
            </a:p>
          </p:txBody>
        </p:sp>
      </p:grpSp>
      <p:sp>
        <p:nvSpPr>
          <p:cNvPr id="16" name="Freeform 12">
            <a:extLst>
              <a:ext uri="{FF2B5EF4-FFF2-40B4-BE49-F238E27FC236}">
                <a16:creationId xmlns:a16="http://schemas.microsoft.com/office/drawing/2014/main" id="{CF56C817-8EF6-0697-E118-3E07399AA6FF}"/>
              </a:ext>
            </a:extLst>
          </p:cNvPr>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AU" noProof="0" dirty="0"/>
          </a:p>
        </p:txBody>
      </p:sp>
    </p:spTree>
    <p:extLst>
      <p:ext uri="{BB962C8B-B14F-4D97-AF65-F5344CB8AC3E}">
        <p14:creationId xmlns:p14="http://schemas.microsoft.com/office/powerpoint/2010/main" val="20226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6" name="Freeform 6"/>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3"/>
            <a:stretch>
              <a:fillRect t="-2895" b="-2895"/>
            </a:stretch>
          </a:blipFill>
        </p:spPr>
        <p:txBody>
          <a:bodyPr/>
          <a:lstStyle/>
          <a:p>
            <a:endParaRPr lang="en-AU" noProof="0" dirty="0"/>
          </a:p>
        </p:txBody>
      </p:sp>
      <p:grpSp>
        <p:nvGrpSpPr>
          <p:cNvPr id="7" name="Group 7"/>
          <p:cNvGrpSpPr/>
          <p:nvPr/>
        </p:nvGrpSpPr>
        <p:grpSpPr>
          <a:xfrm>
            <a:off x="304800" y="2119507"/>
            <a:ext cx="10048880" cy="869373"/>
            <a:chOff x="0" y="0"/>
            <a:chExt cx="7046221" cy="609600"/>
          </a:xfrm>
        </p:grpSpPr>
        <p:sp>
          <p:nvSpPr>
            <p:cNvPr id="8" name="Freeform 8"/>
            <p:cNvSpPr/>
            <p:nvPr/>
          </p:nvSpPr>
          <p:spPr>
            <a:xfrm>
              <a:off x="0" y="0"/>
              <a:ext cx="7046221" cy="609600"/>
            </a:xfrm>
            <a:custGeom>
              <a:avLst/>
              <a:gdLst/>
              <a:ahLst/>
              <a:cxnLst/>
              <a:rect l="l" t="t" r="r" b="b"/>
              <a:pathLst>
                <a:path w="7046221" h="609600">
                  <a:moveTo>
                    <a:pt x="203200" y="0"/>
                  </a:moveTo>
                  <a:lnTo>
                    <a:pt x="6843021" y="0"/>
                  </a:lnTo>
                  <a:lnTo>
                    <a:pt x="7046221" y="609600"/>
                  </a:lnTo>
                  <a:lnTo>
                    <a:pt x="0" y="609600"/>
                  </a:lnTo>
                  <a:lnTo>
                    <a:pt x="203200" y="0"/>
                  </a:lnTo>
                  <a:close/>
                </a:path>
              </a:pathLst>
            </a:custGeom>
            <a:solidFill>
              <a:srgbClr val="D70424"/>
            </a:solidFill>
          </p:spPr>
          <p:txBody>
            <a:bodyPr/>
            <a:lstStyle/>
            <a:p>
              <a:endParaRPr lang="en-AU" noProof="0" dirty="0"/>
            </a:p>
          </p:txBody>
        </p:sp>
        <p:sp>
          <p:nvSpPr>
            <p:cNvPr id="9" name="TextBox 9"/>
            <p:cNvSpPr txBox="1"/>
            <p:nvPr/>
          </p:nvSpPr>
          <p:spPr>
            <a:xfrm>
              <a:off x="127000" y="19050"/>
              <a:ext cx="6792221" cy="590550"/>
            </a:xfrm>
            <a:prstGeom prst="rect">
              <a:avLst/>
            </a:prstGeom>
          </p:spPr>
          <p:txBody>
            <a:bodyPr lIns="50800" tIns="50800" rIns="50800" bIns="50800" rtlCol="0" anchor="ctr"/>
            <a:lstStyle/>
            <a:p>
              <a:pPr algn="ctr">
                <a:lnSpc>
                  <a:spcPts val="2574"/>
                </a:lnSpc>
              </a:pPr>
              <a:endParaRPr lang="en-AU" noProof="0" dirty="0"/>
            </a:p>
          </p:txBody>
        </p:sp>
      </p:grpSp>
      <p:sp>
        <p:nvSpPr>
          <p:cNvPr id="10" name="TextBox 10"/>
          <p:cNvSpPr txBox="1"/>
          <p:nvPr/>
        </p:nvSpPr>
        <p:spPr>
          <a:xfrm>
            <a:off x="2983250" y="2113147"/>
            <a:ext cx="6204054" cy="873070"/>
          </a:xfrm>
          <a:prstGeom prst="rect">
            <a:avLst/>
          </a:prstGeom>
        </p:spPr>
        <p:txBody>
          <a:bodyPr lIns="0" tIns="0" rIns="0" bIns="0" rtlCol="0" anchor="t">
            <a:spAutoFit/>
          </a:bodyPr>
          <a:lstStyle/>
          <a:p>
            <a:pPr algn="l">
              <a:lnSpc>
                <a:spcPts val="7000"/>
              </a:lnSpc>
              <a:spcBef>
                <a:spcPct val="0"/>
              </a:spcBef>
            </a:pPr>
            <a:r>
              <a:rPr lang="en-AU" sz="5000" noProof="0" dirty="0">
                <a:solidFill>
                  <a:srgbClr val="FFFFFF"/>
                </a:solidFill>
                <a:latin typeface="Droid Serif Bold"/>
                <a:ea typeface="Droid Serif Bold"/>
                <a:cs typeface="Droid Serif Bold"/>
                <a:sym typeface="Droid Serif Bold"/>
              </a:rPr>
              <a:t>Today’s Topics</a:t>
            </a:r>
          </a:p>
        </p:txBody>
      </p:sp>
      <p:sp>
        <p:nvSpPr>
          <p:cNvPr id="11" name="TextBox 11"/>
          <p:cNvSpPr txBox="1"/>
          <p:nvPr/>
        </p:nvSpPr>
        <p:spPr>
          <a:xfrm>
            <a:off x="1021677" y="3347535"/>
            <a:ext cx="6945207" cy="5473358"/>
          </a:xfrm>
          <a:prstGeom prst="rect">
            <a:avLst/>
          </a:prstGeom>
        </p:spPr>
        <p:txBody>
          <a:bodyPr lIns="0" tIns="0" rIns="0" bIns="0" rtlCol="0" anchor="t">
            <a:spAutoFit/>
          </a:bodyPr>
          <a:lstStyle/>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Welcome message</a:t>
            </a:r>
          </a:p>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Introduction to UBSS</a:t>
            </a:r>
          </a:p>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Living in Australia</a:t>
            </a:r>
          </a:p>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Living in Adelaide</a:t>
            </a:r>
          </a:p>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Our Adelaide Campus</a:t>
            </a:r>
          </a:p>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Key UBSS Staff </a:t>
            </a:r>
          </a:p>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Academic Support Services</a:t>
            </a:r>
          </a:p>
          <a:p>
            <a:pPr marL="734061" lvl="1" indent="-367031" algn="l">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Non-Academic Support Services</a:t>
            </a:r>
          </a:p>
        </p:txBody>
      </p:sp>
      <p:sp>
        <p:nvSpPr>
          <p:cNvPr id="12" name="Rectangle 11"/>
          <p:cNvSpPr/>
          <p:nvPr/>
        </p:nvSpPr>
        <p:spPr>
          <a:xfrm>
            <a:off x="8839200" y="3429449"/>
            <a:ext cx="6858000" cy="3469219"/>
          </a:xfrm>
          <a:prstGeom prst="rect">
            <a:avLst/>
          </a:prstGeom>
        </p:spPr>
        <p:txBody>
          <a:bodyPr wrap="square">
            <a:spAutoFit/>
          </a:bodyPr>
          <a:lstStyle/>
          <a:p>
            <a:pPr marL="734061" lvl="1" indent="-367031">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Communication</a:t>
            </a:r>
          </a:p>
          <a:p>
            <a:pPr marL="734061" lvl="1" indent="-367031">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Important Procedures</a:t>
            </a:r>
          </a:p>
          <a:p>
            <a:pPr marL="734061" lvl="1" indent="-367031">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Facilities and Resources</a:t>
            </a:r>
          </a:p>
          <a:p>
            <a:pPr marL="734061" lvl="1" indent="-367031">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Policies and Procedures</a:t>
            </a:r>
          </a:p>
          <a:p>
            <a:pPr marL="734061" lvl="1" indent="-367031">
              <a:lnSpc>
                <a:spcPct val="150000"/>
              </a:lnSpc>
              <a:buFont typeface="Arial"/>
              <a:buChar char="•"/>
            </a:pPr>
            <a:r>
              <a:rPr lang="en-AU" sz="3000" spc="-68" noProof="0" dirty="0">
                <a:solidFill>
                  <a:srgbClr val="000000"/>
                </a:solidFill>
                <a:latin typeface="Arial" panose="020B0604020202020204" pitchFamily="34" charset="0"/>
                <a:ea typeface="Open Sauce"/>
                <a:cs typeface="Arial" panose="020B0604020202020204" pitchFamily="34" charset="0"/>
                <a:sym typeface="Open Sauce"/>
              </a:rPr>
              <a:t>Reminders</a:t>
            </a:r>
          </a:p>
        </p:txBody>
      </p:sp>
      <p:grpSp>
        <p:nvGrpSpPr>
          <p:cNvPr id="13" name="Group 12">
            <a:extLst>
              <a:ext uri="{FF2B5EF4-FFF2-40B4-BE49-F238E27FC236}">
                <a16:creationId xmlns:a16="http://schemas.microsoft.com/office/drawing/2014/main" id="{D7DF60D0-E335-3D3C-0AC6-8367D8BA7924}"/>
              </a:ext>
            </a:extLst>
          </p:cNvPr>
          <p:cNvGrpSpPr/>
          <p:nvPr/>
        </p:nvGrpSpPr>
        <p:grpSpPr>
          <a:xfrm>
            <a:off x="15289019" y="-563396"/>
            <a:ext cx="3563557" cy="11212764"/>
            <a:chOff x="15289019" y="-563396"/>
            <a:chExt cx="3563557" cy="11212764"/>
          </a:xfrm>
        </p:grpSpPr>
        <p:sp>
          <p:nvSpPr>
            <p:cNvPr id="14" name="Freeform 3">
              <a:extLst>
                <a:ext uri="{FF2B5EF4-FFF2-40B4-BE49-F238E27FC236}">
                  <a16:creationId xmlns:a16="http://schemas.microsoft.com/office/drawing/2014/main" id="{2B254DC1-E181-0F74-A4AA-B0B077FDB43F}"/>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5" name="Freeform 4">
              <a:extLst>
                <a:ext uri="{FF2B5EF4-FFF2-40B4-BE49-F238E27FC236}">
                  <a16:creationId xmlns:a16="http://schemas.microsoft.com/office/drawing/2014/main" id="{9A5D86D2-A484-7486-21B1-9419261DD668}"/>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6" name="Freeform 5">
              <a:extLst>
                <a:ext uri="{FF2B5EF4-FFF2-40B4-BE49-F238E27FC236}">
                  <a16:creationId xmlns:a16="http://schemas.microsoft.com/office/drawing/2014/main" id="{17F2A562-3040-0729-006E-108F1D3BC63B}"/>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2784728" y="2022403"/>
            <a:ext cx="12115800" cy="1434641"/>
            <a:chOff x="0" y="0"/>
            <a:chExt cx="4554943" cy="609600"/>
          </a:xfrm>
        </p:grpSpPr>
        <p:sp>
          <p:nvSpPr>
            <p:cNvPr id="7" name="Freeform 7"/>
            <p:cNvSpPr/>
            <p:nvPr/>
          </p:nvSpPr>
          <p:spPr>
            <a:xfrm>
              <a:off x="0" y="0"/>
              <a:ext cx="4554943" cy="609600"/>
            </a:xfrm>
            <a:custGeom>
              <a:avLst/>
              <a:gdLst/>
              <a:ahLst/>
              <a:cxnLst/>
              <a:rect l="l" t="t" r="r" b="b"/>
              <a:pathLst>
                <a:path w="4554943" h="609600">
                  <a:moveTo>
                    <a:pt x="203200" y="0"/>
                  </a:moveTo>
                  <a:lnTo>
                    <a:pt x="4351743" y="0"/>
                  </a:lnTo>
                  <a:lnTo>
                    <a:pt x="4554943" y="609600"/>
                  </a:lnTo>
                  <a:lnTo>
                    <a:pt x="0" y="609600"/>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4300943" cy="590550"/>
            </a:xfrm>
            <a:prstGeom prst="rect">
              <a:avLst/>
            </a:prstGeom>
          </p:spPr>
          <p:txBody>
            <a:bodyPr lIns="50800" tIns="50800" rIns="50800" bIns="50800" rtlCol="0" anchor="ctr"/>
            <a:lstStyle/>
            <a:p>
              <a:pPr algn="ctr">
                <a:lnSpc>
                  <a:spcPts val="2574"/>
                </a:lnSpc>
              </a:pPr>
              <a:endParaRPr lang="en-AU" noProof="0" dirty="0"/>
            </a:p>
          </p:txBody>
        </p:sp>
      </p:grpSp>
      <p:sp>
        <p:nvSpPr>
          <p:cNvPr id="13" name="TextBox 13"/>
          <p:cNvSpPr txBox="1"/>
          <p:nvPr/>
        </p:nvSpPr>
        <p:spPr>
          <a:xfrm>
            <a:off x="3697554" y="1991828"/>
            <a:ext cx="11440178" cy="2664512"/>
          </a:xfrm>
          <a:prstGeom prst="rect">
            <a:avLst/>
          </a:prstGeom>
        </p:spPr>
        <p:txBody>
          <a:bodyPr wrap="square" lIns="0" tIns="0" rIns="0" bIns="0" rtlCol="0" anchor="t">
            <a:spAutoFit/>
          </a:bodyPr>
          <a:lstStyle/>
          <a:p>
            <a:pPr algn="l">
              <a:lnSpc>
                <a:spcPts val="10811"/>
              </a:lnSpc>
            </a:pPr>
            <a:r>
              <a:rPr lang="en-AU" sz="6600" noProof="0" dirty="0">
                <a:solidFill>
                  <a:srgbClr val="FFFFFF"/>
                </a:solidFill>
                <a:latin typeface="Droid Serif Bold"/>
                <a:ea typeface="Droid Serif Bold"/>
                <a:cs typeface="Droid Serif Bold"/>
                <a:sym typeface="Droid Serif Bold"/>
              </a:rPr>
              <a:t>Key Online MBA Staff</a:t>
            </a:r>
          </a:p>
          <a:p>
            <a:pPr algn="l">
              <a:lnSpc>
                <a:spcPts val="10811"/>
              </a:lnSpc>
              <a:spcBef>
                <a:spcPct val="0"/>
              </a:spcBef>
            </a:pPr>
            <a:endParaRPr lang="en-AU" sz="7722" noProof="0" dirty="0">
              <a:solidFill>
                <a:srgbClr val="FFFFFF"/>
              </a:solidFill>
              <a:latin typeface="Droid Serif Bold"/>
              <a:ea typeface="Droid Serif Bold"/>
              <a:cs typeface="Droid Serif Bold"/>
              <a:sym typeface="Droid Serif Bold"/>
            </a:endParaRPr>
          </a:p>
        </p:txBody>
      </p:sp>
      <p:sp>
        <p:nvSpPr>
          <p:cNvPr id="14" name="TextBox 14"/>
          <p:cNvSpPr txBox="1"/>
          <p:nvPr/>
        </p:nvSpPr>
        <p:spPr>
          <a:xfrm>
            <a:off x="4434321" y="7364860"/>
            <a:ext cx="3061299" cy="1952522"/>
          </a:xfrm>
          <a:prstGeom prst="rect">
            <a:avLst/>
          </a:prstGeom>
        </p:spPr>
        <p:txBody>
          <a:bodyPr wrap="square" lIns="0" tIns="0" rIns="0" bIns="0" rtlCol="0" anchor="t">
            <a:spAutoFit/>
          </a:bodyPr>
          <a:lstStyle/>
          <a:p>
            <a:pPr>
              <a:lnSpc>
                <a:spcPts val="3079"/>
              </a:lnSpc>
            </a:pPr>
            <a:r>
              <a:rPr lang="en-AU" sz="2200" b="1" noProof="0" dirty="0">
                <a:latin typeface="Arial"/>
                <a:cs typeface="Arial"/>
              </a:rPr>
              <a:t>Melissa Krollig </a:t>
            </a:r>
            <a:br>
              <a:rPr lang="en-AU" sz="2200" b="1" noProof="0" dirty="0">
                <a:latin typeface="Arial" panose="020B0604020202020204" pitchFamily="34" charset="0"/>
                <a:cs typeface="Arial" panose="020B0604020202020204" pitchFamily="34" charset="0"/>
              </a:rPr>
            </a:br>
            <a:r>
              <a:rPr lang="en-AU" noProof="0" dirty="0">
                <a:latin typeface="Arial"/>
                <a:cs typeface="Arial"/>
              </a:rPr>
              <a:t>Academic Administration and Learning Resources Manager</a:t>
            </a:r>
            <a:br>
              <a:rPr lang="en-AU" u="sng" noProof="0" dirty="0">
                <a:latin typeface="Arial" panose="020B0604020202020204" pitchFamily="34" charset="0"/>
                <a:ea typeface="Canva Sans"/>
                <a:cs typeface="Arial" panose="020B0604020202020204" pitchFamily="34" charset="0"/>
                <a:hlinkClick r:id="rId2" invalidUrl="http://"/>
              </a:rPr>
            </a:br>
            <a:r>
              <a:rPr lang="en-AU" u="sng" noProof="0" dirty="0">
                <a:solidFill>
                  <a:srgbClr val="000000"/>
                </a:solidFill>
                <a:latin typeface="Arial"/>
                <a:ea typeface="Canva Sans"/>
                <a:cs typeface="Arial"/>
                <a:sym typeface="Canva Sans"/>
                <a:hlinkClick r:id="rId3" tooltip="mailto:Tom.Oconnor@ubss.edu.au"/>
              </a:rPr>
              <a:t>ecarer@ubss.edu.au</a:t>
            </a:r>
            <a:endParaRPr lang="en-AU" u="sng" noProof="0" dirty="0">
              <a:solidFill>
                <a:srgbClr val="000000"/>
              </a:solidFill>
              <a:latin typeface="Arial"/>
              <a:ea typeface="Canva Sans"/>
              <a:cs typeface="Arial"/>
              <a:hlinkClick r:id="rId3"/>
            </a:endParaRPr>
          </a:p>
          <a:p>
            <a:pPr>
              <a:lnSpc>
                <a:spcPts val="3079"/>
              </a:lnSpc>
            </a:pPr>
            <a:endParaRPr lang="en-AU" sz="2199" u="sng" noProof="0" dirty="0">
              <a:solidFill>
                <a:srgbClr val="000000"/>
              </a:solidFill>
              <a:latin typeface="Arial" panose="020B0604020202020204" pitchFamily="34" charset="0"/>
              <a:ea typeface="Canva Sans"/>
              <a:cs typeface="Arial" panose="020B0604020202020204" pitchFamily="34" charset="0"/>
              <a:sym typeface="Canva Sans"/>
              <a:hlinkClick r:id="rId3" tooltip="mailto:Tom.Oconnor@ubss.edu.au"/>
            </a:endParaRPr>
          </a:p>
        </p:txBody>
      </p:sp>
      <p:sp>
        <p:nvSpPr>
          <p:cNvPr id="2" name="TextBox 14">
            <a:extLst>
              <a:ext uri="{FF2B5EF4-FFF2-40B4-BE49-F238E27FC236}">
                <a16:creationId xmlns:a16="http://schemas.microsoft.com/office/drawing/2014/main" id="{E9DA0156-B773-1EED-08E3-913AF5CA6422}"/>
              </a:ext>
            </a:extLst>
          </p:cNvPr>
          <p:cNvSpPr txBox="1"/>
          <p:nvPr/>
        </p:nvSpPr>
        <p:spPr>
          <a:xfrm>
            <a:off x="10820400" y="7364860"/>
            <a:ext cx="3429000" cy="1543371"/>
          </a:xfrm>
          <a:prstGeom prst="rect">
            <a:avLst/>
          </a:prstGeom>
        </p:spPr>
        <p:txBody>
          <a:bodyPr wrap="square" lIns="0" tIns="0" rIns="0" bIns="0" rtlCol="0" anchor="t">
            <a:spAutoFit/>
          </a:bodyPr>
          <a:lstStyle/>
          <a:p>
            <a:pPr>
              <a:lnSpc>
                <a:spcPts val="3079"/>
              </a:lnSpc>
            </a:pPr>
            <a:r>
              <a:rPr lang="en-AU" sz="2150" b="1" noProof="0" dirty="0">
                <a:solidFill>
                  <a:srgbClr val="000000"/>
                </a:solidFill>
                <a:latin typeface="Arial"/>
                <a:ea typeface="Canva Sans Bold"/>
                <a:cs typeface="Arial"/>
                <a:sym typeface="Canva Sans Bold"/>
              </a:rPr>
              <a:t>Michael Cheel</a:t>
            </a:r>
            <a:br>
              <a:rPr lang="en-AU" sz="2150" b="1" noProof="0" dirty="0">
                <a:latin typeface="Arial" panose="020B0604020202020204" pitchFamily="34" charset="0"/>
                <a:ea typeface="Canva Sans Bold"/>
                <a:cs typeface="Arial" panose="020B0604020202020204" pitchFamily="34" charset="0"/>
              </a:rPr>
            </a:br>
            <a:r>
              <a:rPr lang="en-AU" noProof="0" dirty="0">
                <a:latin typeface="Arial"/>
                <a:cs typeface="Arial"/>
              </a:rPr>
              <a:t>Learning Resources Coordinator, &amp; Onsite IT Support</a:t>
            </a:r>
            <a:endParaRPr lang="en-AU" sz="2150" b="1" noProof="0" dirty="0">
              <a:latin typeface="Arial" panose="020B0604020202020204" pitchFamily="34" charset="0"/>
              <a:ea typeface="Canva Sans"/>
              <a:cs typeface="Arial" panose="020B0604020202020204" pitchFamily="34" charset="0"/>
            </a:endParaRPr>
          </a:p>
          <a:p>
            <a:pPr>
              <a:lnSpc>
                <a:spcPts val="3079"/>
              </a:lnSpc>
            </a:pPr>
            <a:r>
              <a:rPr lang="en-AU" u="sng" noProof="0" dirty="0">
                <a:solidFill>
                  <a:srgbClr val="000000"/>
                </a:solidFill>
                <a:latin typeface="Arial" panose="020B0604020202020204" pitchFamily="34" charset="0"/>
                <a:ea typeface="Canva Sans"/>
                <a:cs typeface="Arial" panose="020B0604020202020204" pitchFamily="34" charset="0"/>
                <a:sym typeface="Canva Sans"/>
                <a:hlinkClick r:id="rId3" tooltip="mailto:Tom.Oconnor@ubss.edu.au"/>
              </a:rPr>
              <a:t>ecarer@ubss.edu.au</a:t>
            </a:r>
            <a:endParaRPr lang="en-AU" sz="2199" u="sng" noProof="0" dirty="0">
              <a:solidFill>
                <a:srgbClr val="000000"/>
              </a:solidFill>
              <a:latin typeface="Arial" panose="020B0604020202020204" pitchFamily="34" charset="0"/>
              <a:ea typeface="Canva Sans"/>
              <a:cs typeface="Arial" panose="020B0604020202020204" pitchFamily="34" charset="0"/>
              <a:sym typeface="Canva Sans"/>
              <a:hlinkClick r:id="rId3" tooltip="mailto:Tom.Oconnor@ubss.edu.au"/>
            </a:endParaRPr>
          </a:p>
        </p:txBody>
      </p:sp>
      <p:pic>
        <p:nvPicPr>
          <p:cNvPr id="11" name="Picture 10">
            <a:extLst>
              <a:ext uri="{FF2B5EF4-FFF2-40B4-BE49-F238E27FC236}">
                <a16:creationId xmlns:a16="http://schemas.microsoft.com/office/drawing/2014/main" id="{EC710577-C707-4E18-8D94-997AE23288C5}"/>
              </a:ext>
            </a:extLst>
          </p:cNvPr>
          <p:cNvPicPr>
            <a:picLocks noChangeAspect="1"/>
          </p:cNvPicPr>
          <p:nvPr/>
        </p:nvPicPr>
        <p:blipFill>
          <a:blip r:embed="rId4" cstate="print">
            <a:extLst>
              <a:ext uri="{28A0092B-C50C-407E-A947-70E740481C1C}">
                <a14:useLocalDpi xmlns:a14="http://schemas.microsoft.com/office/drawing/2010/main" val="0"/>
              </a:ext>
            </a:extLst>
          </a:blip>
          <a:srcRect l="8594" r="8594"/>
          <a:stretch/>
        </p:blipFill>
        <p:spPr>
          <a:xfrm>
            <a:off x="4472977" y="4010852"/>
            <a:ext cx="2680061" cy="323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DA0EF469-4D3C-4D28-8E05-53FCE15ABDA6}"/>
              </a:ext>
            </a:extLst>
          </p:cNvPr>
          <p:cNvPicPr>
            <a:picLocks noChangeAspect="1"/>
          </p:cNvPicPr>
          <p:nvPr/>
        </p:nvPicPr>
        <p:blipFill>
          <a:blip r:embed="rId5" cstate="print">
            <a:extLst>
              <a:ext uri="{28A0092B-C50C-407E-A947-70E740481C1C}">
                <a14:useLocalDpi xmlns:a14="http://schemas.microsoft.com/office/drawing/2010/main" val="0"/>
              </a:ext>
            </a:extLst>
          </a:blip>
          <a:srcRect l="8990" r="8990"/>
          <a:stretch/>
        </p:blipFill>
        <p:spPr>
          <a:xfrm>
            <a:off x="10820400" y="4010851"/>
            <a:ext cx="2654390" cy="323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5F76960F-F9E8-B8C0-1FA6-E5916975AD9E}"/>
              </a:ext>
            </a:extLst>
          </p:cNvPr>
          <p:cNvSpPr txBox="1"/>
          <p:nvPr/>
        </p:nvSpPr>
        <p:spPr>
          <a:xfrm>
            <a:off x="2665928" y="9132716"/>
            <a:ext cx="123533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i="1" noProof="0" dirty="0">
                <a:ea typeface="+mn-lt"/>
                <a:cs typeface="+mn-lt"/>
              </a:rPr>
              <a:t>Note: As ‘on campus’ students, you likely will not need to contact these team members, however you may see them around campus.</a:t>
            </a:r>
            <a:endParaRPr lang="en-AU" noProof="0" dirty="0"/>
          </a:p>
        </p:txBody>
      </p:sp>
      <p:grpSp>
        <p:nvGrpSpPr>
          <p:cNvPr id="10" name="Group 9">
            <a:extLst>
              <a:ext uri="{FF2B5EF4-FFF2-40B4-BE49-F238E27FC236}">
                <a16:creationId xmlns:a16="http://schemas.microsoft.com/office/drawing/2014/main" id="{581588EC-71D1-8F88-1AAB-77B10A36CF57}"/>
              </a:ext>
            </a:extLst>
          </p:cNvPr>
          <p:cNvGrpSpPr/>
          <p:nvPr/>
        </p:nvGrpSpPr>
        <p:grpSpPr>
          <a:xfrm>
            <a:off x="15289019" y="-563396"/>
            <a:ext cx="3563557" cy="11212764"/>
            <a:chOff x="15289019" y="-563396"/>
            <a:chExt cx="3563557" cy="11212764"/>
          </a:xfrm>
        </p:grpSpPr>
        <p:sp>
          <p:nvSpPr>
            <p:cNvPr id="12" name="Freeform 3">
              <a:extLst>
                <a:ext uri="{FF2B5EF4-FFF2-40B4-BE49-F238E27FC236}">
                  <a16:creationId xmlns:a16="http://schemas.microsoft.com/office/drawing/2014/main" id="{882383F9-7085-26BE-5FF0-BDFC11B5015B}"/>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6"/>
              <a:stretch>
                <a:fillRect/>
              </a:stretch>
            </a:blipFill>
          </p:spPr>
          <p:txBody>
            <a:bodyPr/>
            <a:lstStyle/>
            <a:p>
              <a:endParaRPr lang="en-AU" noProof="0" dirty="0"/>
            </a:p>
          </p:txBody>
        </p:sp>
        <p:sp>
          <p:nvSpPr>
            <p:cNvPr id="16" name="Freeform 4">
              <a:extLst>
                <a:ext uri="{FF2B5EF4-FFF2-40B4-BE49-F238E27FC236}">
                  <a16:creationId xmlns:a16="http://schemas.microsoft.com/office/drawing/2014/main" id="{1B54A9AC-15B6-DA42-2151-B91D48DF3A1F}"/>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6"/>
              <a:stretch>
                <a:fillRect/>
              </a:stretch>
            </a:blipFill>
          </p:spPr>
          <p:txBody>
            <a:bodyPr/>
            <a:lstStyle/>
            <a:p>
              <a:endParaRPr lang="en-AU" noProof="0" dirty="0"/>
            </a:p>
          </p:txBody>
        </p:sp>
        <p:sp>
          <p:nvSpPr>
            <p:cNvPr id="18" name="Freeform 5">
              <a:extLst>
                <a:ext uri="{FF2B5EF4-FFF2-40B4-BE49-F238E27FC236}">
                  <a16:creationId xmlns:a16="http://schemas.microsoft.com/office/drawing/2014/main" id="{CDE47A1F-B9DD-1668-90FC-61DFDF04A35F}"/>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6"/>
              <a:stretch>
                <a:fillRect/>
              </a:stretch>
            </a:blipFill>
          </p:spPr>
          <p:txBody>
            <a:bodyPr/>
            <a:lstStyle/>
            <a:p>
              <a:endParaRPr lang="en-AU" noProof="0" dirty="0"/>
            </a:p>
          </p:txBody>
        </p:sp>
      </p:grpSp>
      <p:sp>
        <p:nvSpPr>
          <p:cNvPr id="19" name="Freeform 12">
            <a:extLst>
              <a:ext uri="{FF2B5EF4-FFF2-40B4-BE49-F238E27FC236}">
                <a16:creationId xmlns:a16="http://schemas.microsoft.com/office/drawing/2014/main" id="{79F54BC1-1BE4-9346-3702-E8EE1B1290D0}"/>
              </a:ext>
            </a:extLst>
          </p:cNvPr>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AU" noProof="0" dirty="0"/>
          </a:p>
        </p:txBody>
      </p:sp>
    </p:spTree>
    <p:extLst>
      <p:ext uri="{BB962C8B-B14F-4D97-AF65-F5344CB8AC3E}">
        <p14:creationId xmlns:p14="http://schemas.microsoft.com/office/powerpoint/2010/main" val="241736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E4D1A-1634-3399-2676-F43D8A841F56}"/>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3D2E0531-424B-EDB7-2575-96241A5B9713}"/>
              </a:ext>
            </a:extLst>
          </p:cNvPr>
          <p:cNvGrpSpPr/>
          <p:nvPr/>
        </p:nvGrpSpPr>
        <p:grpSpPr>
          <a:xfrm>
            <a:off x="2784728" y="2022403"/>
            <a:ext cx="12115800" cy="1434641"/>
            <a:chOff x="0" y="0"/>
            <a:chExt cx="4554943" cy="609600"/>
          </a:xfrm>
        </p:grpSpPr>
        <p:sp>
          <p:nvSpPr>
            <p:cNvPr id="7" name="Freeform 7">
              <a:extLst>
                <a:ext uri="{FF2B5EF4-FFF2-40B4-BE49-F238E27FC236}">
                  <a16:creationId xmlns:a16="http://schemas.microsoft.com/office/drawing/2014/main" id="{CBA9EF9C-F3FA-DC7B-02A3-FA511473677C}"/>
                </a:ext>
              </a:extLst>
            </p:cNvPr>
            <p:cNvSpPr/>
            <p:nvPr/>
          </p:nvSpPr>
          <p:spPr>
            <a:xfrm>
              <a:off x="0" y="0"/>
              <a:ext cx="4554943" cy="609600"/>
            </a:xfrm>
            <a:custGeom>
              <a:avLst/>
              <a:gdLst/>
              <a:ahLst/>
              <a:cxnLst/>
              <a:rect l="l" t="t" r="r" b="b"/>
              <a:pathLst>
                <a:path w="4554943" h="609600">
                  <a:moveTo>
                    <a:pt x="203200" y="0"/>
                  </a:moveTo>
                  <a:lnTo>
                    <a:pt x="4351743" y="0"/>
                  </a:lnTo>
                  <a:lnTo>
                    <a:pt x="4554943" y="609600"/>
                  </a:lnTo>
                  <a:lnTo>
                    <a:pt x="0" y="609600"/>
                  </a:lnTo>
                  <a:lnTo>
                    <a:pt x="203200" y="0"/>
                  </a:lnTo>
                  <a:close/>
                </a:path>
              </a:pathLst>
            </a:custGeom>
            <a:solidFill>
              <a:srgbClr val="CC0922"/>
            </a:solidFill>
          </p:spPr>
          <p:txBody>
            <a:bodyPr/>
            <a:lstStyle/>
            <a:p>
              <a:endParaRPr lang="en-AU" noProof="0" dirty="0"/>
            </a:p>
          </p:txBody>
        </p:sp>
        <p:sp>
          <p:nvSpPr>
            <p:cNvPr id="8" name="TextBox 8">
              <a:extLst>
                <a:ext uri="{FF2B5EF4-FFF2-40B4-BE49-F238E27FC236}">
                  <a16:creationId xmlns:a16="http://schemas.microsoft.com/office/drawing/2014/main" id="{C31A7725-7870-C270-8C63-883CACA047DC}"/>
                </a:ext>
              </a:extLst>
            </p:cNvPr>
            <p:cNvSpPr txBox="1"/>
            <p:nvPr/>
          </p:nvSpPr>
          <p:spPr>
            <a:xfrm>
              <a:off x="127000" y="19050"/>
              <a:ext cx="4300943" cy="590550"/>
            </a:xfrm>
            <a:prstGeom prst="rect">
              <a:avLst/>
            </a:prstGeom>
          </p:spPr>
          <p:txBody>
            <a:bodyPr lIns="50800" tIns="50800" rIns="50800" bIns="50800" rtlCol="0" anchor="ctr"/>
            <a:lstStyle/>
            <a:p>
              <a:pPr algn="ctr">
                <a:lnSpc>
                  <a:spcPts val="2574"/>
                </a:lnSpc>
              </a:pPr>
              <a:endParaRPr lang="en-AU" noProof="0" dirty="0"/>
            </a:p>
          </p:txBody>
        </p:sp>
      </p:grpSp>
      <p:sp>
        <p:nvSpPr>
          <p:cNvPr id="13" name="TextBox 13">
            <a:extLst>
              <a:ext uri="{FF2B5EF4-FFF2-40B4-BE49-F238E27FC236}">
                <a16:creationId xmlns:a16="http://schemas.microsoft.com/office/drawing/2014/main" id="{5F33B40D-0F12-944C-0970-B7C3C9B1E3E9}"/>
              </a:ext>
            </a:extLst>
          </p:cNvPr>
          <p:cNvSpPr txBox="1"/>
          <p:nvPr/>
        </p:nvSpPr>
        <p:spPr>
          <a:xfrm>
            <a:off x="3697554" y="1991828"/>
            <a:ext cx="11440178" cy="2664512"/>
          </a:xfrm>
          <a:prstGeom prst="rect">
            <a:avLst/>
          </a:prstGeom>
        </p:spPr>
        <p:txBody>
          <a:bodyPr wrap="square" lIns="0" tIns="0" rIns="0" bIns="0" rtlCol="0" anchor="t">
            <a:spAutoFit/>
          </a:bodyPr>
          <a:lstStyle/>
          <a:p>
            <a:pPr algn="l">
              <a:lnSpc>
                <a:spcPts val="10811"/>
              </a:lnSpc>
            </a:pPr>
            <a:r>
              <a:rPr lang="en-AU" sz="6600" noProof="0" dirty="0">
                <a:solidFill>
                  <a:srgbClr val="FFFFFF"/>
                </a:solidFill>
                <a:latin typeface="Droid Serif Bold"/>
                <a:ea typeface="Droid Serif Bold"/>
                <a:cs typeface="Droid Serif Bold"/>
                <a:sym typeface="Droid Serif Bold"/>
              </a:rPr>
              <a:t>Duty Officers</a:t>
            </a:r>
          </a:p>
          <a:p>
            <a:pPr algn="l">
              <a:lnSpc>
                <a:spcPts val="10811"/>
              </a:lnSpc>
              <a:spcBef>
                <a:spcPct val="0"/>
              </a:spcBef>
            </a:pPr>
            <a:endParaRPr lang="en-AU" sz="7722" noProof="0" dirty="0">
              <a:solidFill>
                <a:srgbClr val="FFFFFF"/>
              </a:solidFill>
              <a:latin typeface="Droid Serif Bold"/>
              <a:ea typeface="Droid Serif Bold"/>
              <a:cs typeface="Droid Serif Bold"/>
              <a:sym typeface="Droid Serif Bold"/>
            </a:endParaRPr>
          </a:p>
        </p:txBody>
      </p:sp>
      <p:sp>
        <p:nvSpPr>
          <p:cNvPr id="14" name="TextBox 14">
            <a:extLst>
              <a:ext uri="{FF2B5EF4-FFF2-40B4-BE49-F238E27FC236}">
                <a16:creationId xmlns:a16="http://schemas.microsoft.com/office/drawing/2014/main" id="{ED136F17-0A5C-4018-1000-696A38836487}"/>
              </a:ext>
            </a:extLst>
          </p:cNvPr>
          <p:cNvSpPr txBox="1"/>
          <p:nvPr/>
        </p:nvSpPr>
        <p:spPr>
          <a:xfrm>
            <a:off x="2624534" y="7421015"/>
            <a:ext cx="3061299" cy="759888"/>
          </a:xfrm>
          <a:prstGeom prst="rect">
            <a:avLst/>
          </a:prstGeom>
        </p:spPr>
        <p:txBody>
          <a:bodyPr wrap="square" lIns="0" tIns="0" rIns="0" bIns="0" rtlCol="0" anchor="t">
            <a:spAutoFit/>
          </a:bodyPr>
          <a:lstStyle/>
          <a:p>
            <a:pPr>
              <a:lnSpc>
                <a:spcPts val="3079"/>
              </a:lnSpc>
            </a:pPr>
            <a:endParaRPr lang="en-AU" u="sng" noProof="0" dirty="0">
              <a:solidFill>
                <a:srgbClr val="000000"/>
              </a:solidFill>
              <a:latin typeface="Arial"/>
              <a:ea typeface="Canva Sans"/>
              <a:cs typeface="Arial"/>
              <a:hlinkClick r:id="rId2"/>
            </a:endParaRPr>
          </a:p>
          <a:p>
            <a:pPr>
              <a:lnSpc>
                <a:spcPts val="3079"/>
              </a:lnSpc>
            </a:pPr>
            <a:endParaRPr lang="en-AU" sz="2199" u="sng" noProof="0" dirty="0">
              <a:solidFill>
                <a:srgbClr val="000000"/>
              </a:solidFill>
              <a:latin typeface="Arial" panose="020B0604020202020204" pitchFamily="34" charset="0"/>
              <a:ea typeface="Canva Sans"/>
              <a:cs typeface="Arial" panose="020B0604020202020204" pitchFamily="34" charset="0"/>
              <a:sym typeface="Canva Sans"/>
              <a:hlinkClick r:id="rId2" tooltip="mailto:Tom.Oconnor@ubss.edu.au"/>
            </a:endParaRPr>
          </a:p>
        </p:txBody>
      </p:sp>
      <p:pic>
        <p:nvPicPr>
          <p:cNvPr id="11" name="Picture 10">
            <a:extLst>
              <a:ext uri="{FF2B5EF4-FFF2-40B4-BE49-F238E27FC236}">
                <a16:creationId xmlns:a16="http://schemas.microsoft.com/office/drawing/2014/main" id="{B7E225D4-FC6D-0B96-106E-1D9D93BBF1DE}"/>
              </a:ext>
            </a:extLst>
          </p:cNvPr>
          <p:cNvPicPr>
            <a:picLocks noChangeAspect="1"/>
          </p:cNvPicPr>
          <p:nvPr/>
        </p:nvPicPr>
        <p:blipFill>
          <a:blip r:embed="rId3" cstate="print">
            <a:extLst>
              <a:ext uri="{28A0092B-C50C-407E-A947-70E740481C1C}">
                <a14:useLocalDpi xmlns:a14="http://schemas.microsoft.com/office/drawing/2010/main" val="0"/>
              </a:ext>
            </a:extLst>
          </a:blip>
          <a:srcRect l="5725" r="5725"/>
          <a:stretch/>
        </p:blipFill>
        <p:spPr>
          <a:xfrm>
            <a:off x="7292877" y="4010852"/>
            <a:ext cx="2680061" cy="323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4CD3C6BE-085D-13C1-F96A-B2DDB0B14F0C}"/>
              </a:ext>
            </a:extLst>
          </p:cNvPr>
          <p:cNvPicPr>
            <a:picLocks noChangeAspect="1"/>
          </p:cNvPicPr>
          <p:nvPr/>
        </p:nvPicPr>
        <p:blipFill>
          <a:blip r:embed="rId4" cstate="print">
            <a:extLst>
              <a:ext uri="{28A0092B-C50C-407E-A947-70E740481C1C}">
                <a14:useLocalDpi xmlns:a14="http://schemas.microsoft.com/office/drawing/2010/main" val="0"/>
              </a:ext>
            </a:extLst>
          </a:blip>
          <a:srcRect t="2586" b="2586"/>
          <a:stretch/>
        </p:blipFill>
        <p:spPr>
          <a:xfrm>
            <a:off x="11936056" y="4010852"/>
            <a:ext cx="2654390" cy="323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88483CB9-2B48-5042-1F0E-CCD4128DAD57}"/>
              </a:ext>
            </a:extLst>
          </p:cNvPr>
          <p:cNvSpPr txBox="1"/>
          <p:nvPr/>
        </p:nvSpPr>
        <p:spPr>
          <a:xfrm>
            <a:off x="2665928" y="9132716"/>
            <a:ext cx="123533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i="1" noProof="0" dirty="0">
                <a:ea typeface="+mn-lt"/>
                <a:cs typeface="+mn-lt"/>
              </a:rPr>
              <a:t>Note: As ‘on campus’ students, you likely will not need to contact these team members, however you may see them around campus.</a:t>
            </a:r>
            <a:endParaRPr lang="en-AU" noProof="0" dirty="0"/>
          </a:p>
        </p:txBody>
      </p:sp>
      <p:grpSp>
        <p:nvGrpSpPr>
          <p:cNvPr id="10" name="Group 9">
            <a:extLst>
              <a:ext uri="{FF2B5EF4-FFF2-40B4-BE49-F238E27FC236}">
                <a16:creationId xmlns:a16="http://schemas.microsoft.com/office/drawing/2014/main" id="{249F75C7-A371-3611-7A5E-0B7C5B4F558B}"/>
              </a:ext>
            </a:extLst>
          </p:cNvPr>
          <p:cNvGrpSpPr/>
          <p:nvPr/>
        </p:nvGrpSpPr>
        <p:grpSpPr>
          <a:xfrm>
            <a:off x="15289019" y="-563396"/>
            <a:ext cx="3563557" cy="11212764"/>
            <a:chOff x="15289019" y="-563396"/>
            <a:chExt cx="3563557" cy="11212764"/>
          </a:xfrm>
        </p:grpSpPr>
        <p:sp>
          <p:nvSpPr>
            <p:cNvPr id="12" name="Freeform 3">
              <a:extLst>
                <a:ext uri="{FF2B5EF4-FFF2-40B4-BE49-F238E27FC236}">
                  <a16:creationId xmlns:a16="http://schemas.microsoft.com/office/drawing/2014/main" id="{C2AAC56F-0535-38D5-D5D3-C3DED16EAE63}"/>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5"/>
              <a:stretch>
                <a:fillRect/>
              </a:stretch>
            </a:blipFill>
          </p:spPr>
          <p:txBody>
            <a:bodyPr/>
            <a:lstStyle/>
            <a:p>
              <a:endParaRPr lang="en-AU" noProof="0" dirty="0"/>
            </a:p>
          </p:txBody>
        </p:sp>
        <p:sp>
          <p:nvSpPr>
            <p:cNvPr id="16" name="Freeform 4">
              <a:extLst>
                <a:ext uri="{FF2B5EF4-FFF2-40B4-BE49-F238E27FC236}">
                  <a16:creationId xmlns:a16="http://schemas.microsoft.com/office/drawing/2014/main" id="{E2BD1793-0553-E8DE-B689-086794D7F895}"/>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5"/>
              <a:stretch>
                <a:fillRect/>
              </a:stretch>
            </a:blipFill>
          </p:spPr>
          <p:txBody>
            <a:bodyPr/>
            <a:lstStyle/>
            <a:p>
              <a:endParaRPr lang="en-AU" noProof="0" dirty="0"/>
            </a:p>
          </p:txBody>
        </p:sp>
        <p:sp>
          <p:nvSpPr>
            <p:cNvPr id="18" name="Freeform 5">
              <a:extLst>
                <a:ext uri="{FF2B5EF4-FFF2-40B4-BE49-F238E27FC236}">
                  <a16:creationId xmlns:a16="http://schemas.microsoft.com/office/drawing/2014/main" id="{EE70F53C-6060-881D-A021-F157116633C2}"/>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5"/>
              <a:stretch>
                <a:fillRect/>
              </a:stretch>
            </a:blipFill>
          </p:spPr>
          <p:txBody>
            <a:bodyPr/>
            <a:lstStyle/>
            <a:p>
              <a:endParaRPr lang="en-AU" noProof="0" dirty="0"/>
            </a:p>
          </p:txBody>
        </p:sp>
      </p:grpSp>
      <p:sp>
        <p:nvSpPr>
          <p:cNvPr id="19" name="Freeform 12">
            <a:extLst>
              <a:ext uri="{FF2B5EF4-FFF2-40B4-BE49-F238E27FC236}">
                <a16:creationId xmlns:a16="http://schemas.microsoft.com/office/drawing/2014/main" id="{10F3E7BD-B486-0A17-F5FF-8941D5B32D93}"/>
              </a:ext>
            </a:extLst>
          </p:cNvPr>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AU" noProof="0" dirty="0"/>
          </a:p>
        </p:txBody>
      </p:sp>
      <p:pic>
        <p:nvPicPr>
          <p:cNvPr id="3" name="Picture 2">
            <a:extLst>
              <a:ext uri="{FF2B5EF4-FFF2-40B4-BE49-F238E27FC236}">
                <a16:creationId xmlns:a16="http://schemas.microsoft.com/office/drawing/2014/main" id="{3DD2EA2B-A935-1F57-09E2-3B87A925F0CF}"/>
              </a:ext>
            </a:extLst>
          </p:cNvPr>
          <p:cNvPicPr>
            <a:picLocks noChangeAspect="1"/>
          </p:cNvPicPr>
          <p:nvPr/>
        </p:nvPicPr>
        <p:blipFill>
          <a:blip r:embed="rId7">
            <a:extLst>
              <a:ext uri="{28A0092B-C50C-407E-A947-70E740481C1C}">
                <a14:useLocalDpi xmlns:a14="http://schemas.microsoft.com/office/drawing/2010/main" val="0"/>
              </a:ext>
            </a:extLst>
          </a:blip>
          <a:srcRect t="3585" b="3585"/>
          <a:stretch/>
        </p:blipFill>
        <p:spPr>
          <a:xfrm>
            <a:off x="2815154" y="4010852"/>
            <a:ext cx="2680061" cy="323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05440D9D-AC1B-C31A-97DF-8D3BFFA040BC}"/>
              </a:ext>
            </a:extLst>
          </p:cNvPr>
          <p:cNvSpPr txBox="1"/>
          <p:nvPr/>
        </p:nvSpPr>
        <p:spPr>
          <a:xfrm>
            <a:off x="2784728" y="7616293"/>
            <a:ext cx="2808782" cy="430887"/>
          </a:xfrm>
          <a:prstGeom prst="rect">
            <a:avLst/>
          </a:prstGeom>
          <a:noFill/>
        </p:spPr>
        <p:txBody>
          <a:bodyPr wrap="none" rtlCol="0">
            <a:spAutoFit/>
          </a:bodyPr>
          <a:lstStyle/>
          <a:p>
            <a:r>
              <a:rPr lang="en-AU" sz="2200" b="1" dirty="0">
                <a:latin typeface="Arial" panose="020B0604020202020204" pitchFamily="34" charset="0"/>
                <a:cs typeface="Arial" panose="020B0604020202020204" pitchFamily="34" charset="0"/>
              </a:rPr>
              <a:t>Johana Rica </a:t>
            </a:r>
            <a:r>
              <a:rPr lang="en-AU" sz="2200" b="1" dirty="0" err="1">
                <a:latin typeface="Arial" panose="020B0604020202020204" pitchFamily="34" charset="0"/>
                <a:cs typeface="Arial" panose="020B0604020202020204" pitchFamily="34" charset="0"/>
              </a:rPr>
              <a:t>Lavilla</a:t>
            </a:r>
            <a:endParaRPr lang="en-AU" sz="22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9932786-C331-A384-5278-4DBD72ED9F09}"/>
              </a:ext>
            </a:extLst>
          </p:cNvPr>
          <p:cNvSpPr txBox="1"/>
          <p:nvPr/>
        </p:nvSpPr>
        <p:spPr>
          <a:xfrm>
            <a:off x="7164156" y="7616292"/>
            <a:ext cx="2917786" cy="430887"/>
          </a:xfrm>
          <a:prstGeom prst="rect">
            <a:avLst/>
          </a:prstGeom>
          <a:noFill/>
        </p:spPr>
        <p:txBody>
          <a:bodyPr wrap="none" rtlCol="0">
            <a:spAutoFit/>
          </a:bodyPr>
          <a:lstStyle/>
          <a:p>
            <a:r>
              <a:rPr lang="en-AU" sz="2200" b="1" dirty="0">
                <a:latin typeface="Arial" panose="020B0604020202020204" pitchFamily="34" charset="0"/>
                <a:cs typeface="Arial" panose="020B0604020202020204" pitchFamily="34" charset="0"/>
              </a:rPr>
              <a:t>Shiery Lou </a:t>
            </a:r>
            <a:r>
              <a:rPr lang="en-AU" sz="2200" b="1" dirty="0" err="1">
                <a:latin typeface="Arial" panose="020B0604020202020204" pitchFamily="34" charset="0"/>
                <a:cs typeface="Arial" panose="020B0604020202020204" pitchFamily="34" charset="0"/>
              </a:rPr>
              <a:t>Fegarido</a:t>
            </a:r>
            <a:endParaRPr lang="en-AU" sz="22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17386ED-F10A-39EB-55FC-7F92A4506891}"/>
              </a:ext>
            </a:extLst>
          </p:cNvPr>
          <p:cNvSpPr txBox="1"/>
          <p:nvPr/>
        </p:nvSpPr>
        <p:spPr>
          <a:xfrm>
            <a:off x="11936056" y="7585515"/>
            <a:ext cx="1864613" cy="430887"/>
          </a:xfrm>
          <a:prstGeom prst="rect">
            <a:avLst/>
          </a:prstGeom>
          <a:noFill/>
        </p:spPr>
        <p:txBody>
          <a:bodyPr wrap="none" rtlCol="0">
            <a:spAutoFit/>
          </a:bodyPr>
          <a:lstStyle/>
          <a:p>
            <a:r>
              <a:rPr lang="en-AU" sz="2200" b="1" dirty="0">
                <a:latin typeface="Arial" panose="020B0604020202020204" pitchFamily="34" charset="0"/>
                <a:cs typeface="Arial" panose="020B0604020202020204" pitchFamily="34" charset="0"/>
              </a:rPr>
              <a:t>Janith Peiris</a:t>
            </a:r>
          </a:p>
        </p:txBody>
      </p:sp>
    </p:spTree>
    <p:extLst>
      <p:ext uri="{BB962C8B-B14F-4D97-AF65-F5344CB8AC3E}">
        <p14:creationId xmlns:p14="http://schemas.microsoft.com/office/powerpoint/2010/main" val="295710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304800" y="2191572"/>
            <a:ext cx="16051019" cy="1168260"/>
            <a:chOff x="0" y="0"/>
            <a:chExt cx="9990407" cy="744930"/>
          </a:xfrm>
        </p:grpSpPr>
        <p:sp>
          <p:nvSpPr>
            <p:cNvPr id="7" name="Freeform 7"/>
            <p:cNvSpPr/>
            <p:nvPr/>
          </p:nvSpPr>
          <p:spPr>
            <a:xfrm>
              <a:off x="0" y="0"/>
              <a:ext cx="9990406" cy="744930"/>
            </a:xfrm>
            <a:custGeom>
              <a:avLst/>
              <a:gdLst/>
              <a:ahLst/>
              <a:cxnLst/>
              <a:rect l="l" t="t" r="r" b="b"/>
              <a:pathLst>
                <a:path w="9990406" h="744930">
                  <a:moveTo>
                    <a:pt x="203200" y="0"/>
                  </a:moveTo>
                  <a:lnTo>
                    <a:pt x="9787206" y="0"/>
                  </a:lnTo>
                  <a:lnTo>
                    <a:pt x="9990406" y="744930"/>
                  </a:lnTo>
                  <a:lnTo>
                    <a:pt x="0" y="744930"/>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9736407" cy="725880"/>
            </a:xfrm>
            <a:prstGeom prst="rect">
              <a:avLst/>
            </a:prstGeom>
          </p:spPr>
          <p:txBody>
            <a:bodyPr lIns="50800" tIns="50800" rIns="50800" bIns="50800" rtlCol="0" anchor="ctr"/>
            <a:lstStyle/>
            <a:p>
              <a:pPr algn="ctr">
                <a:lnSpc>
                  <a:spcPts val="2574"/>
                </a:lnSpc>
              </a:pPr>
              <a:endParaRPr lang="en-AU" noProof="0" dirty="0"/>
            </a:p>
          </p:txBody>
        </p:sp>
      </p:grpSp>
      <p:sp>
        <p:nvSpPr>
          <p:cNvPr id="9" name="TextBox 9"/>
          <p:cNvSpPr txBox="1"/>
          <p:nvPr/>
        </p:nvSpPr>
        <p:spPr>
          <a:xfrm>
            <a:off x="929002" y="2266950"/>
            <a:ext cx="15326113" cy="1962150"/>
          </a:xfrm>
          <a:prstGeom prst="rect">
            <a:avLst/>
          </a:prstGeom>
        </p:spPr>
        <p:txBody>
          <a:bodyPr lIns="0" tIns="0" rIns="0" bIns="0" rtlCol="0" anchor="t">
            <a:spAutoFit/>
          </a:bodyPr>
          <a:lstStyle/>
          <a:p>
            <a:pPr algn="l">
              <a:lnSpc>
                <a:spcPts val="7789"/>
              </a:lnSpc>
            </a:pPr>
            <a:r>
              <a:rPr lang="en-AU" sz="6000" noProof="0" dirty="0">
                <a:solidFill>
                  <a:srgbClr val="FFFFFF"/>
                </a:solidFill>
                <a:latin typeface="Droid Serif Bold"/>
                <a:ea typeface="Droid Serif Bold"/>
                <a:cs typeface="Droid Serif Bold"/>
                <a:sym typeface="Droid Serif Bold"/>
              </a:rPr>
              <a:t>Campus Evacuation Procedure </a:t>
            </a:r>
          </a:p>
          <a:p>
            <a:pPr algn="l">
              <a:lnSpc>
                <a:spcPts val="7789"/>
              </a:lnSpc>
            </a:pPr>
            <a:endParaRPr lang="en-AU" sz="6490" noProof="0" dirty="0">
              <a:solidFill>
                <a:srgbClr val="FFFFFF"/>
              </a:solidFill>
              <a:latin typeface="Droid Serif Bold"/>
              <a:ea typeface="Droid Serif Bold"/>
              <a:cs typeface="Droid Serif Bold"/>
              <a:sym typeface="Droid Serif Bold"/>
            </a:endParaRPr>
          </a:p>
        </p:txBody>
      </p:sp>
      <p:sp>
        <p:nvSpPr>
          <p:cNvPr id="10" name="Freeform 10"/>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sp>
        <p:nvSpPr>
          <p:cNvPr id="11" name="TextBox 11"/>
          <p:cNvSpPr txBox="1"/>
          <p:nvPr/>
        </p:nvSpPr>
        <p:spPr>
          <a:xfrm>
            <a:off x="1081289" y="3728053"/>
            <a:ext cx="15456114" cy="5321457"/>
          </a:xfrm>
          <a:prstGeom prst="rect">
            <a:avLst/>
          </a:prstGeom>
        </p:spPr>
        <p:txBody>
          <a:bodyPr lIns="0" tIns="0" rIns="0" bIns="0" rtlCol="0" anchor="t">
            <a:spAutoFit/>
          </a:bodyPr>
          <a:lstStyle/>
          <a:p>
            <a:pPr algn="l">
              <a:lnSpc>
                <a:spcPts val="4200"/>
              </a:lnSpc>
            </a:pPr>
            <a:r>
              <a:rPr lang="en-AU" sz="2400" b="0" i="0" kern="0" noProof="0" dirty="0">
                <a:effectLst/>
                <a:latin typeface="Arial" panose="020B0604020202020204" pitchFamily="34" charset="0"/>
                <a:cs typeface="Arial" panose="020B0604020202020204" pitchFamily="34" charset="0"/>
              </a:rPr>
              <a:t>Instructional videos </a:t>
            </a:r>
            <a:r>
              <a:rPr lang="en-AU" sz="2400" b="0" i="0" kern="0" noProof="0" dirty="0">
                <a:solidFill>
                  <a:srgbClr val="0F0F0F"/>
                </a:solidFill>
                <a:effectLst/>
                <a:latin typeface="Arial" panose="020B0604020202020204" pitchFamily="34" charset="0"/>
                <a:cs typeface="Arial" panose="020B0604020202020204" pitchFamily="34" charset="0"/>
              </a:rPr>
              <a:t>are provided for students to familiarise themselves with emergency procedures.</a:t>
            </a:r>
          </a:p>
          <a:p>
            <a:pPr algn="l">
              <a:lnSpc>
                <a:spcPts val="4200"/>
              </a:lnSpc>
            </a:pPr>
            <a:endParaRPr lang="en-AU" sz="2400" kern="0" noProof="0" dirty="0">
              <a:solidFill>
                <a:srgbClr val="0F0F0F"/>
              </a:solidFill>
              <a:latin typeface="Arial" panose="020B0604020202020204" pitchFamily="34" charset="0"/>
              <a:cs typeface="Arial" panose="020B0604020202020204" pitchFamily="34" charset="0"/>
            </a:endParaRPr>
          </a:p>
          <a:p>
            <a:pPr algn="l">
              <a:lnSpc>
                <a:spcPts val="4200"/>
              </a:lnSpc>
            </a:pPr>
            <a:r>
              <a:rPr lang="en-AU" sz="2400" b="0" i="0" kern="0" noProof="0" dirty="0">
                <a:solidFill>
                  <a:srgbClr val="0F0F0F"/>
                </a:solidFill>
                <a:effectLst/>
                <a:latin typeface="Arial" panose="020B0604020202020204" pitchFamily="34" charset="0"/>
                <a:cs typeface="Arial" panose="020B0604020202020204" pitchFamily="34" charset="0"/>
              </a:rPr>
              <a:t>Please watch the video here: </a:t>
            </a:r>
            <a:r>
              <a:rPr lang="en-AU" sz="2400" b="0" i="0" kern="0" noProof="0" dirty="0">
                <a:solidFill>
                  <a:srgbClr val="C0000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Emergency Evacuation Procedures</a:t>
            </a:r>
            <a:endParaRPr lang="en-AU" sz="2400" b="0" i="0" kern="0" noProof="0" dirty="0">
              <a:solidFill>
                <a:srgbClr val="C00000"/>
              </a:solidFill>
              <a:effectLst/>
              <a:latin typeface="Arial" panose="020B0604020202020204" pitchFamily="34" charset="0"/>
              <a:cs typeface="Arial" panose="020B0604020202020204" pitchFamily="34" charset="0"/>
            </a:endParaRPr>
          </a:p>
          <a:p>
            <a:pPr algn="l">
              <a:lnSpc>
                <a:spcPts val="4200"/>
              </a:lnSpc>
            </a:pPr>
            <a:endParaRPr lang="en-AU" sz="2400" kern="0" noProof="0" dirty="0">
              <a:solidFill>
                <a:srgbClr val="0F0F0F"/>
              </a:solidFill>
              <a:latin typeface="Arial" panose="020B0604020202020204" pitchFamily="34" charset="0"/>
              <a:cs typeface="Arial" panose="020B0604020202020204" pitchFamily="34" charset="0"/>
            </a:endParaRPr>
          </a:p>
          <a:p>
            <a:pPr>
              <a:lnSpc>
                <a:spcPts val="4200"/>
              </a:lnSpc>
            </a:pPr>
            <a:r>
              <a:rPr lang="en-AU" sz="2400" kern="0" noProof="0" dirty="0">
                <a:latin typeface="Arial" panose="020B0604020202020204" pitchFamily="34" charset="0"/>
                <a:cs typeface="Arial" panose="020B0604020202020204" pitchFamily="34" charset="0"/>
              </a:rPr>
              <a:t>During an evacuation, please remain calm, follow staff instructions, and proceed quickly to the designated assembly point for your safety.</a:t>
            </a:r>
            <a:endParaRPr lang="en-AU" sz="2400" kern="0" noProof="0" dirty="0">
              <a:solidFill>
                <a:srgbClr val="D70424"/>
              </a:solidFill>
              <a:latin typeface="Arial" panose="020B0604020202020204" pitchFamily="34" charset="0"/>
              <a:ea typeface="Canva Sans Bold"/>
              <a:cs typeface="Arial" panose="020B0604020202020204" pitchFamily="34" charset="0"/>
              <a:sym typeface="Canva Sans Bold"/>
            </a:endParaRPr>
          </a:p>
          <a:p>
            <a:pPr algn="l">
              <a:lnSpc>
                <a:spcPts val="4200"/>
              </a:lnSpc>
            </a:pPr>
            <a:endParaRPr lang="en-AU" sz="2400" b="0" i="0" kern="0" noProof="0" dirty="0">
              <a:solidFill>
                <a:srgbClr val="0F0F0F"/>
              </a:solidFill>
              <a:effectLst/>
              <a:latin typeface="Arial" panose="020B0604020202020204" pitchFamily="34" charset="0"/>
              <a:cs typeface="Arial" panose="020B0604020202020204" pitchFamily="34" charset="0"/>
            </a:endParaRPr>
          </a:p>
          <a:p>
            <a:pPr algn="l">
              <a:lnSpc>
                <a:spcPts val="4200"/>
              </a:lnSpc>
            </a:pPr>
            <a:endParaRPr lang="en-AU" sz="2400" b="0" i="0" kern="0" noProof="0" dirty="0">
              <a:solidFill>
                <a:srgbClr val="0F0F0F"/>
              </a:solidFill>
              <a:effectLst/>
              <a:latin typeface="Arial" panose="020B0604020202020204" pitchFamily="34" charset="0"/>
              <a:cs typeface="Arial" panose="020B0604020202020204" pitchFamily="34" charset="0"/>
            </a:endParaRPr>
          </a:p>
          <a:p>
            <a:pPr algn="l">
              <a:lnSpc>
                <a:spcPts val="4200"/>
              </a:lnSpc>
            </a:pPr>
            <a:endParaRPr lang="en-AU" sz="2400" kern="0" noProof="0" dirty="0">
              <a:solidFill>
                <a:srgbClr val="0F0F0F"/>
              </a:solidFill>
              <a:latin typeface="Arial" panose="020B0604020202020204" pitchFamily="34" charset="0"/>
              <a:ea typeface="Canva Sans Bold"/>
              <a:cs typeface="Arial" panose="020B0604020202020204" pitchFamily="34" charset="0"/>
              <a:sym typeface="Canva Sans Bold"/>
            </a:endParaRPr>
          </a:p>
          <a:p>
            <a:pPr algn="l">
              <a:lnSpc>
                <a:spcPts val="4200"/>
              </a:lnSpc>
            </a:pPr>
            <a:endParaRPr lang="en-AU" sz="2400" kern="0" noProof="0" dirty="0">
              <a:solidFill>
                <a:srgbClr val="D70424"/>
              </a:solidFill>
              <a:latin typeface="Arial" panose="020B0604020202020204" pitchFamily="34" charset="0"/>
              <a:ea typeface="Canva Sans Bold"/>
              <a:cs typeface="Arial" panose="020B0604020202020204" pitchFamily="34" charset="0"/>
              <a:sym typeface="Canva Sans Bold"/>
            </a:endParaRPr>
          </a:p>
        </p:txBody>
      </p:sp>
      <p:pic>
        <p:nvPicPr>
          <p:cNvPr id="13" name="Picture 12" descr="A group of people standing in a room&#10;&#10;AI-generated content may be incorrect.">
            <a:extLst>
              <a:ext uri="{FF2B5EF4-FFF2-40B4-BE49-F238E27FC236}">
                <a16:creationId xmlns:a16="http://schemas.microsoft.com/office/drawing/2014/main" id="{572E7C9E-EE88-69C8-AB5B-1059BBC7AA7B}"/>
              </a:ext>
            </a:extLst>
          </p:cNvPr>
          <p:cNvPicPr>
            <a:picLocks noChangeAspect="1"/>
          </p:cNvPicPr>
          <p:nvPr/>
        </p:nvPicPr>
        <p:blipFill>
          <a:blip r:embed="rId6">
            <a:extLst>
              <a:ext uri="{28A0092B-C50C-407E-A947-70E740481C1C}">
                <a14:useLocalDpi xmlns:a14="http://schemas.microsoft.com/office/drawing/2010/main" val="0"/>
              </a:ext>
            </a:extLst>
          </a:blip>
          <a:srcRect l="333" b="12344"/>
          <a:stretch/>
        </p:blipFill>
        <p:spPr>
          <a:xfrm>
            <a:off x="1985769" y="7169880"/>
            <a:ext cx="13303250" cy="3117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D1821-EECC-48BB-3C22-58DED14DA4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D6B9FB2-4250-FAE5-6942-4A4183BE8154}"/>
              </a:ext>
            </a:extLst>
          </p:cNvPr>
          <p:cNvSpPr/>
          <p:nvPr/>
        </p:nvSpPr>
        <p:spPr>
          <a:xfrm>
            <a:off x="-1377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a:extLst>
              <a:ext uri="{FF2B5EF4-FFF2-40B4-BE49-F238E27FC236}">
                <a16:creationId xmlns:a16="http://schemas.microsoft.com/office/drawing/2014/main" id="{2951375D-797F-A1E5-4E05-768144574EF2}"/>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a:extLst>
              <a:ext uri="{FF2B5EF4-FFF2-40B4-BE49-F238E27FC236}">
                <a16:creationId xmlns:a16="http://schemas.microsoft.com/office/drawing/2014/main" id="{131AD3E7-4A5B-7BA9-48F3-AA74CE4E5E72}"/>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a:extLst>
              <a:ext uri="{FF2B5EF4-FFF2-40B4-BE49-F238E27FC236}">
                <a16:creationId xmlns:a16="http://schemas.microsoft.com/office/drawing/2014/main" id="{63CE3EAF-ABC6-AEF6-CCEC-F3E0292AFC31}"/>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a:extLst>
              <a:ext uri="{FF2B5EF4-FFF2-40B4-BE49-F238E27FC236}">
                <a16:creationId xmlns:a16="http://schemas.microsoft.com/office/drawing/2014/main" id="{C3D5929D-01EB-9A81-0305-6C946F09F2A1}"/>
              </a:ext>
            </a:extLst>
          </p:cNvPr>
          <p:cNvGrpSpPr/>
          <p:nvPr/>
        </p:nvGrpSpPr>
        <p:grpSpPr>
          <a:xfrm>
            <a:off x="304800" y="2191572"/>
            <a:ext cx="16051019" cy="1168260"/>
            <a:chOff x="0" y="0"/>
            <a:chExt cx="9990407" cy="744930"/>
          </a:xfrm>
        </p:grpSpPr>
        <p:sp>
          <p:nvSpPr>
            <p:cNvPr id="7" name="Freeform 7">
              <a:extLst>
                <a:ext uri="{FF2B5EF4-FFF2-40B4-BE49-F238E27FC236}">
                  <a16:creationId xmlns:a16="http://schemas.microsoft.com/office/drawing/2014/main" id="{9CABCFCA-6AC6-2775-C911-12ED65727AE2}"/>
                </a:ext>
              </a:extLst>
            </p:cNvPr>
            <p:cNvSpPr/>
            <p:nvPr/>
          </p:nvSpPr>
          <p:spPr>
            <a:xfrm>
              <a:off x="0" y="0"/>
              <a:ext cx="9990406" cy="744930"/>
            </a:xfrm>
            <a:custGeom>
              <a:avLst/>
              <a:gdLst/>
              <a:ahLst/>
              <a:cxnLst/>
              <a:rect l="l" t="t" r="r" b="b"/>
              <a:pathLst>
                <a:path w="9990406" h="744930">
                  <a:moveTo>
                    <a:pt x="203200" y="0"/>
                  </a:moveTo>
                  <a:lnTo>
                    <a:pt x="9787206" y="0"/>
                  </a:lnTo>
                  <a:lnTo>
                    <a:pt x="9990406" y="744930"/>
                  </a:lnTo>
                  <a:lnTo>
                    <a:pt x="0" y="744930"/>
                  </a:lnTo>
                  <a:lnTo>
                    <a:pt x="203200" y="0"/>
                  </a:lnTo>
                  <a:close/>
                </a:path>
              </a:pathLst>
            </a:custGeom>
            <a:solidFill>
              <a:srgbClr val="CC0922"/>
            </a:solidFill>
          </p:spPr>
          <p:txBody>
            <a:bodyPr/>
            <a:lstStyle/>
            <a:p>
              <a:endParaRPr lang="en-IN"/>
            </a:p>
          </p:txBody>
        </p:sp>
        <p:sp>
          <p:nvSpPr>
            <p:cNvPr id="8" name="TextBox 8">
              <a:extLst>
                <a:ext uri="{FF2B5EF4-FFF2-40B4-BE49-F238E27FC236}">
                  <a16:creationId xmlns:a16="http://schemas.microsoft.com/office/drawing/2014/main" id="{DC6904A9-46E4-36DF-7D67-EC4691B39E91}"/>
                </a:ext>
              </a:extLst>
            </p:cNvPr>
            <p:cNvSpPr txBox="1"/>
            <p:nvPr/>
          </p:nvSpPr>
          <p:spPr>
            <a:xfrm>
              <a:off x="127000" y="19050"/>
              <a:ext cx="9736407" cy="725880"/>
            </a:xfrm>
            <a:prstGeom prst="rect">
              <a:avLst/>
            </a:prstGeom>
          </p:spPr>
          <p:txBody>
            <a:bodyPr lIns="50800" tIns="50800" rIns="50800" bIns="50800" rtlCol="0" anchor="ctr"/>
            <a:lstStyle/>
            <a:p>
              <a:pPr algn="ctr">
                <a:lnSpc>
                  <a:spcPts val="2574"/>
                </a:lnSpc>
              </a:pPr>
              <a:endParaRPr/>
            </a:p>
          </p:txBody>
        </p:sp>
      </p:grpSp>
      <p:sp>
        <p:nvSpPr>
          <p:cNvPr id="9" name="TextBox 9">
            <a:extLst>
              <a:ext uri="{FF2B5EF4-FFF2-40B4-BE49-F238E27FC236}">
                <a16:creationId xmlns:a16="http://schemas.microsoft.com/office/drawing/2014/main" id="{DEE90FB5-90F3-7C2F-161A-7F1C2B776EC3}"/>
              </a:ext>
            </a:extLst>
          </p:cNvPr>
          <p:cNvSpPr txBox="1"/>
          <p:nvPr/>
        </p:nvSpPr>
        <p:spPr>
          <a:xfrm>
            <a:off x="929002" y="2266950"/>
            <a:ext cx="15326113" cy="1962150"/>
          </a:xfrm>
          <a:prstGeom prst="rect">
            <a:avLst/>
          </a:prstGeom>
        </p:spPr>
        <p:txBody>
          <a:bodyPr lIns="0" tIns="0" rIns="0" bIns="0" rtlCol="0" anchor="t">
            <a:spAutoFit/>
          </a:bodyPr>
          <a:lstStyle/>
          <a:p>
            <a:pPr algn="l">
              <a:lnSpc>
                <a:spcPts val="7789"/>
              </a:lnSpc>
            </a:pPr>
            <a:r>
              <a:rPr lang="en-US" sz="6000" dirty="0">
                <a:solidFill>
                  <a:srgbClr val="FFFFFF"/>
                </a:solidFill>
                <a:latin typeface="Droid Serif Bold"/>
                <a:ea typeface="Droid Serif Bold"/>
                <a:cs typeface="Droid Serif Bold"/>
                <a:sym typeface="Droid Serif Bold"/>
              </a:rPr>
              <a:t>Campus Evacuation Procedure </a:t>
            </a:r>
          </a:p>
          <a:p>
            <a:pPr algn="l">
              <a:lnSpc>
                <a:spcPts val="7789"/>
              </a:lnSpc>
            </a:pPr>
            <a:endParaRPr lang="en-US" sz="6490" dirty="0">
              <a:solidFill>
                <a:srgbClr val="FFFFFF"/>
              </a:solidFill>
              <a:latin typeface="Droid Serif Bold"/>
              <a:ea typeface="Droid Serif Bold"/>
              <a:cs typeface="Droid Serif Bold"/>
              <a:sym typeface="Droid Serif Bold"/>
            </a:endParaRPr>
          </a:p>
        </p:txBody>
      </p:sp>
      <p:sp>
        <p:nvSpPr>
          <p:cNvPr id="10" name="Freeform 10">
            <a:extLst>
              <a:ext uri="{FF2B5EF4-FFF2-40B4-BE49-F238E27FC236}">
                <a16:creationId xmlns:a16="http://schemas.microsoft.com/office/drawing/2014/main" id="{95CEE772-798A-7ECA-61D1-DAEC61D81710}"/>
              </a:ext>
            </a:extLst>
          </p:cNvPr>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a:extLst>
              <a:ext uri="{FF2B5EF4-FFF2-40B4-BE49-F238E27FC236}">
                <a16:creationId xmlns:a16="http://schemas.microsoft.com/office/drawing/2014/main" id="{BE8C8822-88E1-B3B6-D3FC-FAF6FFAB6F12}"/>
              </a:ext>
            </a:extLst>
          </p:cNvPr>
          <p:cNvSpPr txBox="1"/>
          <p:nvPr/>
        </p:nvSpPr>
        <p:spPr>
          <a:xfrm>
            <a:off x="1028700" y="4145536"/>
            <a:ext cx="4214632" cy="3184526"/>
          </a:xfrm>
          <a:prstGeom prst="rect">
            <a:avLst/>
          </a:prstGeom>
        </p:spPr>
        <p:txBody>
          <a:bodyPr wrap="square" lIns="0" tIns="0" rIns="0" bIns="0" rtlCol="0" anchor="t">
            <a:spAutoFit/>
          </a:bodyPr>
          <a:lstStyle/>
          <a:p>
            <a:pPr algn="l">
              <a:lnSpc>
                <a:spcPts val="4200"/>
              </a:lnSpc>
            </a:pPr>
            <a:r>
              <a:rPr lang="en-AU" sz="4000" b="1" dirty="0">
                <a:solidFill>
                  <a:srgbClr val="000000"/>
                </a:solidFill>
                <a:latin typeface="Arial" panose="020B0604020202020204" pitchFamily="34" charset="0"/>
                <a:ea typeface="Canva Sans"/>
                <a:cs typeface="Arial" panose="020B0604020202020204" pitchFamily="34" charset="0"/>
                <a:sym typeface="Canva Sans"/>
              </a:rPr>
              <a:t>Fire wardens - Melissa</a:t>
            </a:r>
          </a:p>
          <a:p>
            <a:pPr algn="l">
              <a:lnSpc>
                <a:spcPts val="4200"/>
              </a:lnSpc>
            </a:pPr>
            <a:endParaRPr lang="en-AU" sz="4000" b="1" dirty="0">
              <a:solidFill>
                <a:srgbClr val="000000"/>
              </a:solidFill>
              <a:latin typeface="Arial" panose="020B0604020202020204" pitchFamily="34" charset="0"/>
              <a:ea typeface="Canva Sans Bold"/>
              <a:cs typeface="Arial" panose="020B0604020202020204" pitchFamily="34" charset="0"/>
              <a:sym typeface="Canva Sans"/>
            </a:endParaRPr>
          </a:p>
          <a:p>
            <a:pPr algn="l">
              <a:lnSpc>
                <a:spcPts val="4200"/>
              </a:lnSpc>
            </a:pPr>
            <a:endParaRPr lang="en-AU" sz="4000" b="1" dirty="0">
              <a:solidFill>
                <a:srgbClr val="000000"/>
              </a:solidFill>
              <a:latin typeface="Arial" panose="020B0604020202020204" pitchFamily="34" charset="0"/>
              <a:ea typeface="Canva Sans Bold"/>
              <a:cs typeface="Arial" panose="020B0604020202020204" pitchFamily="34" charset="0"/>
              <a:sym typeface="Canva Sans"/>
            </a:endParaRPr>
          </a:p>
          <a:p>
            <a:pPr algn="l">
              <a:lnSpc>
                <a:spcPts val="4200"/>
              </a:lnSpc>
            </a:pPr>
            <a:endParaRPr lang="en-AU" sz="4000" b="1" dirty="0">
              <a:solidFill>
                <a:srgbClr val="000000"/>
              </a:solidFill>
              <a:latin typeface="Arial" panose="020B0604020202020204" pitchFamily="34" charset="0"/>
              <a:ea typeface="Canva Sans Bold"/>
              <a:cs typeface="Arial" panose="020B0604020202020204" pitchFamily="34" charset="0"/>
              <a:sym typeface="Canva Sans"/>
            </a:endParaRPr>
          </a:p>
          <a:p>
            <a:pPr algn="l">
              <a:lnSpc>
                <a:spcPts val="4200"/>
              </a:lnSpc>
            </a:pPr>
            <a:endParaRPr lang="en-US" sz="3000" dirty="0">
              <a:solidFill>
                <a:srgbClr val="D70424"/>
              </a:solidFill>
              <a:latin typeface="Arial" panose="020B0604020202020204" pitchFamily="34" charset="0"/>
              <a:ea typeface="Canva Sans Bold"/>
              <a:cs typeface="Arial" panose="020B0604020202020204" pitchFamily="34" charset="0"/>
              <a:sym typeface="Canva Sans Bold"/>
            </a:endParaRPr>
          </a:p>
        </p:txBody>
      </p:sp>
      <p:sp>
        <p:nvSpPr>
          <p:cNvPr id="13" name="TextBox 11">
            <a:extLst>
              <a:ext uri="{FF2B5EF4-FFF2-40B4-BE49-F238E27FC236}">
                <a16:creationId xmlns:a16="http://schemas.microsoft.com/office/drawing/2014/main" id="{075147FD-97C6-EB93-F527-F5EA4301ABA9}"/>
              </a:ext>
            </a:extLst>
          </p:cNvPr>
          <p:cNvSpPr txBox="1"/>
          <p:nvPr/>
        </p:nvSpPr>
        <p:spPr>
          <a:xfrm>
            <a:off x="9983518" y="4145536"/>
            <a:ext cx="4214632" cy="2645917"/>
          </a:xfrm>
          <a:prstGeom prst="rect">
            <a:avLst/>
          </a:prstGeom>
        </p:spPr>
        <p:txBody>
          <a:bodyPr wrap="square" lIns="0" tIns="0" rIns="0" bIns="0" rtlCol="0" anchor="t">
            <a:spAutoFit/>
          </a:bodyPr>
          <a:lstStyle/>
          <a:p>
            <a:pPr algn="l">
              <a:lnSpc>
                <a:spcPts val="4200"/>
              </a:lnSpc>
            </a:pPr>
            <a:r>
              <a:rPr lang="en-AU" sz="4000" b="1" dirty="0">
                <a:solidFill>
                  <a:srgbClr val="000000"/>
                </a:solidFill>
                <a:latin typeface="Arial" panose="020B0604020202020204" pitchFamily="34" charset="0"/>
                <a:ea typeface="Canva Sans"/>
                <a:cs typeface="Arial" panose="020B0604020202020204" pitchFamily="34" charset="0"/>
                <a:sym typeface="Canva Sans"/>
              </a:rPr>
              <a:t>First aiders – Duty Officers</a:t>
            </a:r>
          </a:p>
          <a:p>
            <a:pPr>
              <a:lnSpc>
                <a:spcPts val="4200"/>
              </a:lnSpc>
            </a:pPr>
            <a:endParaRPr lang="en-AU" sz="30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4200"/>
              </a:lnSpc>
            </a:pPr>
            <a:endParaRPr lang="en-US" sz="30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4200"/>
              </a:lnSpc>
            </a:pPr>
            <a:endParaRPr lang="en-US" sz="3000" dirty="0">
              <a:solidFill>
                <a:srgbClr val="D70424"/>
              </a:solidFill>
              <a:latin typeface="Arial" panose="020B0604020202020204" pitchFamily="34" charset="0"/>
              <a:ea typeface="Canva Sans Bold"/>
              <a:cs typeface="Arial" panose="020B0604020202020204" pitchFamily="34" charset="0"/>
              <a:sym typeface="Canva Sans Bold"/>
            </a:endParaRPr>
          </a:p>
        </p:txBody>
      </p:sp>
    </p:spTree>
    <p:extLst>
      <p:ext uri="{BB962C8B-B14F-4D97-AF65-F5344CB8AC3E}">
        <p14:creationId xmlns:p14="http://schemas.microsoft.com/office/powerpoint/2010/main" val="1613217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6944-CE75-CCE1-DFF9-3F0F7EC420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F15B97-1943-C682-54BC-96E4204C805A}"/>
              </a:ext>
            </a:extLst>
          </p:cNvPr>
          <p:cNvSpPr/>
          <p:nvPr/>
        </p:nvSpPr>
        <p:spPr>
          <a:xfrm>
            <a:off x="-137786" y="1385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a:extLst>
              <a:ext uri="{FF2B5EF4-FFF2-40B4-BE49-F238E27FC236}">
                <a16:creationId xmlns:a16="http://schemas.microsoft.com/office/drawing/2014/main" id="{15DF4F44-36BC-4584-A591-4309A0B9EC9E}"/>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a:extLst>
              <a:ext uri="{FF2B5EF4-FFF2-40B4-BE49-F238E27FC236}">
                <a16:creationId xmlns:a16="http://schemas.microsoft.com/office/drawing/2014/main" id="{4D4B2045-5083-D983-A7C7-4B31989618A6}"/>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a:extLst>
              <a:ext uri="{FF2B5EF4-FFF2-40B4-BE49-F238E27FC236}">
                <a16:creationId xmlns:a16="http://schemas.microsoft.com/office/drawing/2014/main" id="{7CB7F42A-EDED-D8F8-3EFB-BCEAC8BB4FD4}"/>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a:extLst>
              <a:ext uri="{FF2B5EF4-FFF2-40B4-BE49-F238E27FC236}">
                <a16:creationId xmlns:a16="http://schemas.microsoft.com/office/drawing/2014/main" id="{D15A6279-8E6B-1198-4298-72C28CC0E8BD}"/>
              </a:ext>
            </a:extLst>
          </p:cNvPr>
          <p:cNvGrpSpPr/>
          <p:nvPr/>
        </p:nvGrpSpPr>
        <p:grpSpPr>
          <a:xfrm>
            <a:off x="304800" y="2191572"/>
            <a:ext cx="16051019" cy="1168260"/>
            <a:chOff x="0" y="0"/>
            <a:chExt cx="9990407" cy="744930"/>
          </a:xfrm>
        </p:grpSpPr>
        <p:sp>
          <p:nvSpPr>
            <p:cNvPr id="7" name="Freeform 7">
              <a:extLst>
                <a:ext uri="{FF2B5EF4-FFF2-40B4-BE49-F238E27FC236}">
                  <a16:creationId xmlns:a16="http://schemas.microsoft.com/office/drawing/2014/main" id="{E06BCEA3-CA70-133B-B7BC-F67C233C0BEE}"/>
                </a:ext>
              </a:extLst>
            </p:cNvPr>
            <p:cNvSpPr/>
            <p:nvPr/>
          </p:nvSpPr>
          <p:spPr>
            <a:xfrm>
              <a:off x="0" y="0"/>
              <a:ext cx="9990406" cy="744930"/>
            </a:xfrm>
            <a:custGeom>
              <a:avLst/>
              <a:gdLst/>
              <a:ahLst/>
              <a:cxnLst/>
              <a:rect l="l" t="t" r="r" b="b"/>
              <a:pathLst>
                <a:path w="9990406" h="744930">
                  <a:moveTo>
                    <a:pt x="203200" y="0"/>
                  </a:moveTo>
                  <a:lnTo>
                    <a:pt x="9787206" y="0"/>
                  </a:lnTo>
                  <a:lnTo>
                    <a:pt x="9990406" y="744930"/>
                  </a:lnTo>
                  <a:lnTo>
                    <a:pt x="0" y="744930"/>
                  </a:lnTo>
                  <a:lnTo>
                    <a:pt x="203200" y="0"/>
                  </a:lnTo>
                  <a:close/>
                </a:path>
              </a:pathLst>
            </a:custGeom>
            <a:solidFill>
              <a:srgbClr val="CC0922"/>
            </a:solidFill>
          </p:spPr>
          <p:txBody>
            <a:bodyPr/>
            <a:lstStyle/>
            <a:p>
              <a:endParaRPr lang="en-IN"/>
            </a:p>
          </p:txBody>
        </p:sp>
        <p:sp>
          <p:nvSpPr>
            <p:cNvPr id="8" name="TextBox 8">
              <a:extLst>
                <a:ext uri="{FF2B5EF4-FFF2-40B4-BE49-F238E27FC236}">
                  <a16:creationId xmlns:a16="http://schemas.microsoft.com/office/drawing/2014/main" id="{8EF0A0E2-BB39-4D58-90C3-1EA8BCC43B00}"/>
                </a:ext>
              </a:extLst>
            </p:cNvPr>
            <p:cNvSpPr txBox="1"/>
            <p:nvPr/>
          </p:nvSpPr>
          <p:spPr>
            <a:xfrm>
              <a:off x="127000" y="19050"/>
              <a:ext cx="9736407" cy="725880"/>
            </a:xfrm>
            <a:prstGeom prst="rect">
              <a:avLst/>
            </a:prstGeom>
          </p:spPr>
          <p:txBody>
            <a:bodyPr lIns="50800" tIns="50800" rIns="50800" bIns="50800" rtlCol="0" anchor="ctr"/>
            <a:lstStyle/>
            <a:p>
              <a:pPr algn="ctr">
                <a:lnSpc>
                  <a:spcPts val="2574"/>
                </a:lnSpc>
              </a:pPr>
              <a:endParaRPr/>
            </a:p>
          </p:txBody>
        </p:sp>
      </p:grpSp>
      <p:sp>
        <p:nvSpPr>
          <p:cNvPr id="9" name="TextBox 9">
            <a:extLst>
              <a:ext uri="{FF2B5EF4-FFF2-40B4-BE49-F238E27FC236}">
                <a16:creationId xmlns:a16="http://schemas.microsoft.com/office/drawing/2014/main" id="{3BFECC48-A2EF-7B64-0265-7514032A50A9}"/>
              </a:ext>
            </a:extLst>
          </p:cNvPr>
          <p:cNvSpPr txBox="1"/>
          <p:nvPr/>
        </p:nvSpPr>
        <p:spPr>
          <a:xfrm>
            <a:off x="929002" y="2266950"/>
            <a:ext cx="15326113" cy="937244"/>
          </a:xfrm>
          <a:prstGeom prst="rect">
            <a:avLst/>
          </a:prstGeom>
        </p:spPr>
        <p:txBody>
          <a:bodyPr lIns="0" tIns="0" rIns="0" bIns="0" rtlCol="0" anchor="t">
            <a:spAutoFit/>
          </a:bodyPr>
          <a:lstStyle/>
          <a:p>
            <a:pPr algn="l">
              <a:lnSpc>
                <a:spcPts val="7789"/>
              </a:lnSpc>
            </a:pPr>
            <a:r>
              <a:rPr lang="en-US" sz="6000" b="1" dirty="0" err="1">
                <a:solidFill>
                  <a:srgbClr val="FFFFFF"/>
                </a:solidFill>
                <a:latin typeface="Droid Serif Bold"/>
                <a:ea typeface="Droid Serif Bold"/>
                <a:cs typeface="Droid Serif Bold"/>
                <a:sym typeface="Droid Serif Bold"/>
              </a:rPr>
              <a:t>Powerboards</a:t>
            </a:r>
            <a:r>
              <a:rPr lang="en-US" sz="6000" b="1" dirty="0">
                <a:solidFill>
                  <a:srgbClr val="FFFFFF"/>
                </a:solidFill>
                <a:latin typeface="Droid Serif Bold"/>
                <a:ea typeface="Droid Serif Bold"/>
                <a:cs typeface="Droid Serif Bold"/>
                <a:sym typeface="Droid Serif Bold"/>
              </a:rPr>
              <a:t> and extension cables</a:t>
            </a:r>
            <a:endParaRPr lang="en-US" sz="6490" b="1" dirty="0">
              <a:solidFill>
                <a:srgbClr val="FFFFFF"/>
              </a:solidFill>
              <a:latin typeface="Droid Serif Bold"/>
              <a:ea typeface="Droid Serif Bold"/>
              <a:cs typeface="Droid Serif Bold"/>
              <a:sym typeface="Droid Serif Bold"/>
            </a:endParaRPr>
          </a:p>
        </p:txBody>
      </p:sp>
      <p:sp>
        <p:nvSpPr>
          <p:cNvPr id="10" name="Freeform 10">
            <a:extLst>
              <a:ext uri="{FF2B5EF4-FFF2-40B4-BE49-F238E27FC236}">
                <a16:creationId xmlns:a16="http://schemas.microsoft.com/office/drawing/2014/main" id="{8348E72D-EC50-7DC3-41E0-50F1F0B7D799}"/>
              </a:ext>
            </a:extLst>
          </p:cNvPr>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a:extLst>
              <a:ext uri="{FF2B5EF4-FFF2-40B4-BE49-F238E27FC236}">
                <a16:creationId xmlns:a16="http://schemas.microsoft.com/office/drawing/2014/main" id="{5A4A640A-0DFE-4F80-EB1B-6FEAE1842737}"/>
              </a:ext>
            </a:extLst>
          </p:cNvPr>
          <p:cNvSpPr txBox="1"/>
          <p:nvPr/>
        </p:nvSpPr>
        <p:spPr>
          <a:xfrm>
            <a:off x="1028700" y="4145536"/>
            <a:ext cx="15456114" cy="1664366"/>
          </a:xfrm>
          <a:prstGeom prst="rect">
            <a:avLst/>
          </a:prstGeom>
        </p:spPr>
        <p:txBody>
          <a:bodyPr lIns="0" tIns="0" rIns="0" bIns="0" rtlCol="0" anchor="t">
            <a:spAutoFit/>
          </a:bodyPr>
          <a:lstStyle/>
          <a:p>
            <a:pPr marL="12700" marR="6985">
              <a:lnSpc>
                <a:spcPts val="4200"/>
              </a:lnSpc>
              <a:spcBef>
                <a:spcPts val="735"/>
              </a:spcBef>
            </a:pPr>
            <a:r>
              <a:rPr lang="en-AU" sz="3200" dirty="0">
                <a:latin typeface="Arial"/>
                <a:cs typeface="Arial"/>
              </a:rPr>
              <a:t>Students</a:t>
            </a:r>
            <a:r>
              <a:rPr lang="en-AU" sz="3200" spc="315" dirty="0">
                <a:latin typeface="Arial"/>
                <a:cs typeface="Arial"/>
              </a:rPr>
              <a:t> </a:t>
            </a:r>
            <a:r>
              <a:rPr lang="en-AU" sz="3200" dirty="0">
                <a:latin typeface="Arial"/>
                <a:cs typeface="Arial"/>
              </a:rPr>
              <a:t>are</a:t>
            </a:r>
            <a:r>
              <a:rPr lang="en-AU" sz="3200" spc="315" dirty="0">
                <a:latin typeface="Arial"/>
                <a:cs typeface="Arial"/>
              </a:rPr>
              <a:t> </a:t>
            </a:r>
            <a:r>
              <a:rPr lang="en-AU" sz="3200" dirty="0">
                <a:latin typeface="Arial"/>
                <a:cs typeface="Arial"/>
              </a:rPr>
              <a:t>advised</a:t>
            </a:r>
            <a:r>
              <a:rPr lang="en-AU" sz="3200" spc="320" dirty="0">
                <a:latin typeface="Arial"/>
                <a:cs typeface="Arial"/>
              </a:rPr>
              <a:t> </a:t>
            </a:r>
            <a:r>
              <a:rPr lang="en-AU" sz="3200" dirty="0">
                <a:latin typeface="Arial"/>
                <a:cs typeface="Arial"/>
              </a:rPr>
              <a:t>to fully charge their electronic devices before attending classes and assessments. </a:t>
            </a:r>
            <a:r>
              <a:rPr lang="en-AU" sz="3200" dirty="0" err="1">
                <a:latin typeface="Arial"/>
                <a:cs typeface="Arial"/>
              </a:rPr>
              <a:t>Powerboards</a:t>
            </a:r>
            <a:r>
              <a:rPr lang="en-AU" sz="3200" dirty="0">
                <a:latin typeface="Arial"/>
                <a:cs typeface="Arial"/>
              </a:rPr>
              <a:t> and extension cables will not be provided.</a:t>
            </a:r>
          </a:p>
          <a:p>
            <a:pPr marL="12700" marR="6985">
              <a:lnSpc>
                <a:spcPts val="4200"/>
              </a:lnSpc>
              <a:spcBef>
                <a:spcPts val="735"/>
              </a:spcBef>
            </a:pPr>
            <a:endParaRPr lang="en-AU" sz="3200" dirty="0">
              <a:latin typeface="Arial"/>
              <a:cs typeface="Arial"/>
            </a:endParaRPr>
          </a:p>
        </p:txBody>
      </p:sp>
    </p:spTree>
    <p:extLst>
      <p:ext uri="{BB962C8B-B14F-4D97-AF65-F5344CB8AC3E}">
        <p14:creationId xmlns:p14="http://schemas.microsoft.com/office/powerpoint/2010/main" val="2617760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1983416" y="3178548"/>
            <a:ext cx="14499110" cy="1348642"/>
            <a:chOff x="0" y="0"/>
            <a:chExt cx="7562881" cy="703465"/>
          </a:xfrm>
        </p:grpSpPr>
        <p:sp>
          <p:nvSpPr>
            <p:cNvPr id="7" name="Freeform 7"/>
            <p:cNvSpPr/>
            <p:nvPr/>
          </p:nvSpPr>
          <p:spPr>
            <a:xfrm>
              <a:off x="0" y="0"/>
              <a:ext cx="7562881" cy="703465"/>
            </a:xfrm>
            <a:custGeom>
              <a:avLst/>
              <a:gdLst/>
              <a:ahLst/>
              <a:cxnLst/>
              <a:rect l="l" t="t" r="r" b="b"/>
              <a:pathLst>
                <a:path w="7562881" h="703465">
                  <a:moveTo>
                    <a:pt x="203200" y="0"/>
                  </a:moveTo>
                  <a:lnTo>
                    <a:pt x="7359681" y="0"/>
                  </a:lnTo>
                  <a:lnTo>
                    <a:pt x="7562881" y="703465"/>
                  </a:lnTo>
                  <a:lnTo>
                    <a:pt x="0" y="703465"/>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7308881" cy="684415"/>
            </a:xfrm>
            <a:prstGeom prst="rect">
              <a:avLst/>
            </a:prstGeom>
          </p:spPr>
          <p:txBody>
            <a:bodyPr lIns="50800" tIns="50800" rIns="50800" bIns="50800" rtlCol="0" anchor="ctr"/>
            <a:lstStyle/>
            <a:p>
              <a:pPr algn="ctr">
                <a:lnSpc>
                  <a:spcPts val="2574"/>
                </a:lnSpc>
              </a:pPr>
              <a:endParaRPr lang="en-AU" noProof="0" dirty="0"/>
            </a:p>
          </p:txBody>
        </p:sp>
      </p:grpSp>
      <p:sp>
        <p:nvSpPr>
          <p:cNvPr id="9" name="AutoShape 9"/>
          <p:cNvSpPr/>
          <p:nvPr/>
        </p:nvSpPr>
        <p:spPr>
          <a:xfrm>
            <a:off x="6999654" y="7460697"/>
            <a:ext cx="460340" cy="0"/>
          </a:xfrm>
          <a:prstGeom prst="line">
            <a:avLst/>
          </a:prstGeom>
          <a:ln w="47625" cap="flat">
            <a:solidFill>
              <a:srgbClr val="FFFFFF"/>
            </a:solidFill>
            <a:prstDash val="solid"/>
            <a:headEnd type="none" w="sm" len="sm"/>
            <a:tailEnd type="arrow" w="med" len="sm"/>
          </a:ln>
        </p:spPr>
        <p:txBody>
          <a:bodyPr/>
          <a:lstStyle/>
          <a:p>
            <a:endParaRPr lang="en-AU" noProof="0" dirty="0"/>
          </a:p>
        </p:txBody>
      </p:sp>
      <p:sp>
        <p:nvSpPr>
          <p:cNvPr id="11" name="TextBox 11"/>
          <p:cNvSpPr txBox="1"/>
          <p:nvPr/>
        </p:nvSpPr>
        <p:spPr>
          <a:xfrm>
            <a:off x="3524374" y="3199958"/>
            <a:ext cx="12115377" cy="1162948"/>
          </a:xfrm>
          <a:prstGeom prst="rect">
            <a:avLst/>
          </a:prstGeom>
        </p:spPr>
        <p:txBody>
          <a:bodyPr lIns="0" tIns="0" rIns="0" bIns="0" rtlCol="0" anchor="t">
            <a:spAutoFit/>
          </a:bodyPr>
          <a:lstStyle/>
          <a:p>
            <a:pPr algn="l">
              <a:lnSpc>
                <a:spcPts val="9410"/>
              </a:lnSpc>
              <a:spcBef>
                <a:spcPct val="0"/>
              </a:spcBef>
            </a:pPr>
            <a:r>
              <a:rPr lang="en-AU" sz="6721" noProof="0" dirty="0">
                <a:solidFill>
                  <a:srgbClr val="FFFFFF"/>
                </a:solidFill>
                <a:latin typeface="Droid Serif Bold"/>
                <a:ea typeface="Droid Serif Bold"/>
                <a:cs typeface="Droid Serif Bold"/>
                <a:sym typeface="Droid Serif Bold"/>
              </a:rPr>
              <a:t>Academic Support Services</a:t>
            </a:r>
          </a:p>
        </p:txBody>
      </p:sp>
      <p:sp>
        <p:nvSpPr>
          <p:cNvPr id="13"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3"/>
            <a:stretch>
              <a:fillRect/>
            </a:stretch>
          </a:blipFill>
        </p:spPr>
        <p:txBody>
          <a:bodyPr/>
          <a:lstStyle/>
          <a:p>
            <a:endParaRPr lang="en-AU" noProof="0" dirty="0"/>
          </a:p>
        </p:txBody>
      </p:sp>
      <p:grpSp>
        <p:nvGrpSpPr>
          <p:cNvPr id="10" name="Group 9">
            <a:extLst>
              <a:ext uri="{FF2B5EF4-FFF2-40B4-BE49-F238E27FC236}">
                <a16:creationId xmlns:a16="http://schemas.microsoft.com/office/drawing/2014/main" id="{F97A5687-0693-20E4-672C-23CCFFF23ED7}"/>
              </a:ext>
            </a:extLst>
          </p:cNvPr>
          <p:cNvGrpSpPr/>
          <p:nvPr/>
        </p:nvGrpSpPr>
        <p:grpSpPr>
          <a:xfrm>
            <a:off x="15289019" y="-563396"/>
            <a:ext cx="3563557" cy="11212764"/>
            <a:chOff x="15289019" y="-563396"/>
            <a:chExt cx="3563557" cy="11212764"/>
          </a:xfrm>
        </p:grpSpPr>
        <p:sp>
          <p:nvSpPr>
            <p:cNvPr id="12" name="Freeform 3">
              <a:extLst>
                <a:ext uri="{FF2B5EF4-FFF2-40B4-BE49-F238E27FC236}">
                  <a16:creationId xmlns:a16="http://schemas.microsoft.com/office/drawing/2014/main" id="{2D56B0E7-1103-BE54-D7DE-586E688BC0B4}"/>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5" name="Freeform 4">
              <a:extLst>
                <a:ext uri="{FF2B5EF4-FFF2-40B4-BE49-F238E27FC236}">
                  <a16:creationId xmlns:a16="http://schemas.microsoft.com/office/drawing/2014/main" id="{DC754879-208A-FE21-F4A2-E89BD4089DBB}"/>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6" name="Freeform 5">
              <a:extLst>
                <a:ext uri="{FF2B5EF4-FFF2-40B4-BE49-F238E27FC236}">
                  <a16:creationId xmlns:a16="http://schemas.microsoft.com/office/drawing/2014/main" id="{0251F686-E868-FEEB-DD23-7F9D573630DC}"/>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6" name="Freeform 6"/>
          <p:cNvSpPr/>
          <p:nvPr/>
        </p:nvSpPr>
        <p:spPr>
          <a:xfrm>
            <a:off x="11525949" y="2709730"/>
            <a:ext cx="5933453" cy="5921442"/>
          </a:xfrm>
          <a:custGeom>
            <a:avLst/>
            <a:gdLst/>
            <a:ahLst/>
            <a:cxnLst/>
            <a:rect l="l" t="t" r="r" b="b"/>
            <a:pathLst>
              <a:path w="5933453" h="5921442">
                <a:moveTo>
                  <a:pt x="0" y="0"/>
                </a:moveTo>
                <a:lnTo>
                  <a:pt x="5933453" y="0"/>
                </a:lnTo>
                <a:lnTo>
                  <a:pt x="5933453" y="5921442"/>
                </a:lnTo>
                <a:lnTo>
                  <a:pt x="0" y="5921442"/>
                </a:lnTo>
                <a:lnTo>
                  <a:pt x="0" y="0"/>
                </a:lnTo>
                <a:close/>
              </a:path>
            </a:pathLst>
          </a:custGeom>
          <a:blipFill>
            <a:blip r:embed="rId3"/>
            <a:stretch>
              <a:fillRect/>
            </a:stretch>
          </a:blipFill>
        </p:spPr>
        <p:txBody>
          <a:bodyPr/>
          <a:lstStyle/>
          <a:p>
            <a:endParaRPr lang="en-AU" noProof="0" dirty="0"/>
          </a:p>
        </p:txBody>
      </p:sp>
      <p:grpSp>
        <p:nvGrpSpPr>
          <p:cNvPr id="7" name="Group 7"/>
          <p:cNvGrpSpPr/>
          <p:nvPr/>
        </p:nvGrpSpPr>
        <p:grpSpPr>
          <a:xfrm>
            <a:off x="11661788" y="2820214"/>
            <a:ext cx="5634789" cy="5609553"/>
            <a:chOff x="0" y="0"/>
            <a:chExt cx="7513052" cy="7479404"/>
          </a:xfrm>
        </p:grpSpPr>
        <p:pic>
          <p:nvPicPr>
            <p:cNvPr id="8" name="Picture 8"/>
            <p:cNvPicPr>
              <a:picLocks noChangeAspect="1"/>
            </p:cNvPicPr>
            <p:nvPr/>
          </p:nvPicPr>
          <p:blipFill>
            <a:blip r:embed="rId4"/>
            <a:srcRect l="16474" r="16474"/>
            <a:stretch>
              <a:fillRect/>
            </a:stretch>
          </p:blipFill>
          <p:spPr>
            <a:xfrm>
              <a:off x="0" y="0"/>
              <a:ext cx="7513052" cy="7479404"/>
            </a:xfrm>
            <a:prstGeom prst="rect">
              <a:avLst/>
            </a:prstGeom>
          </p:spPr>
        </p:pic>
      </p:grpSp>
      <p:sp>
        <p:nvSpPr>
          <p:cNvPr id="9" name="TextBox 9"/>
          <p:cNvSpPr txBox="1"/>
          <p:nvPr/>
        </p:nvSpPr>
        <p:spPr>
          <a:xfrm>
            <a:off x="828598" y="2452863"/>
            <a:ext cx="10539875" cy="7029810"/>
          </a:xfrm>
          <a:prstGeom prst="rect">
            <a:avLst/>
          </a:prstGeom>
        </p:spPr>
        <p:txBody>
          <a:bodyPr lIns="0" tIns="0" rIns="0" bIns="0" rtlCol="0" anchor="t">
            <a:spAutoFit/>
          </a:bodyPr>
          <a:lstStyle/>
          <a:p>
            <a:pPr algn="just">
              <a:lnSpc>
                <a:spcPct val="15000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The </a:t>
            </a:r>
            <a:r>
              <a:rPr lang="en-AU" sz="2800" b="1" kern="0" noProof="0" dirty="0">
                <a:solidFill>
                  <a:srgbClr val="000000"/>
                </a:solidFill>
                <a:latin typeface="Arial" panose="020B0604020202020204" pitchFamily="34" charset="0"/>
                <a:ea typeface="Open Sauce Bold"/>
                <a:cs typeface="Arial" panose="020B0604020202020204" pitchFamily="34" charset="0"/>
                <a:sym typeface="Open Sauce Bold"/>
              </a:rPr>
              <a:t>Lecturer</a:t>
            </a: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 will be responsible for:</a:t>
            </a:r>
          </a:p>
          <a:p>
            <a:pPr marL="642418" lvl="1" indent="-321209" algn="just">
              <a:lnSpc>
                <a:spcPct val="150000"/>
              </a:lnSpc>
              <a:buFont typeface="Arial"/>
              <a:buChar char="•"/>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Direct teaching on their specialist subject</a:t>
            </a:r>
          </a:p>
          <a:p>
            <a:pPr marL="642418" lvl="1" indent="-321209" algn="just">
              <a:lnSpc>
                <a:spcPct val="150000"/>
              </a:lnSpc>
              <a:buFont typeface="Arial"/>
              <a:buChar char="•"/>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Creating teaching materials</a:t>
            </a:r>
          </a:p>
          <a:p>
            <a:pPr algn="just">
              <a:lnSpc>
                <a:spcPct val="150000"/>
              </a:lnSpc>
            </a:pPr>
            <a:endParaRPr lang="en-AU" sz="1400" kern="0" noProof="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ct val="15000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The </a:t>
            </a:r>
            <a:r>
              <a:rPr lang="en-AU" sz="2800" b="1" kern="0" noProof="0" dirty="0">
                <a:solidFill>
                  <a:srgbClr val="000000"/>
                </a:solidFill>
                <a:latin typeface="Arial" panose="020B0604020202020204" pitchFamily="34" charset="0"/>
                <a:ea typeface="Open Sauce Bold"/>
                <a:cs typeface="Arial" panose="020B0604020202020204" pitchFamily="34" charset="0"/>
                <a:sym typeface="Open Sauce Bold"/>
              </a:rPr>
              <a:t>Tutor</a:t>
            </a: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 will be responsible for:</a:t>
            </a:r>
          </a:p>
          <a:p>
            <a:pPr marL="642418" lvl="1" indent="-321209" algn="just">
              <a:lnSpc>
                <a:spcPct val="150000"/>
              </a:lnSpc>
              <a:buFont typeface="Arial"/>
              <a:buChar char="•"/>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Delivering the tutorial materials</a:t>
            </a:r>
          </a:p>
          <a:p>
            <a:pPr marL="642418" lvl="1" indent="-321209" algn="just">
              <a:lnSpc>
                <a:spcPct val="150000"/>
              </a:lnSpc>
              <a:buFont typeface="Arial"/>
              <a:buChar char="•"/>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Invigilating in-class assessments for their subject cohort </a:t>
            </a:r>
          </a:p>
          <a:p>
            <a:pPr marL="642418" lvl="1" indent="-321209" algn="just">
              <a:lnSpc>
                <a:spcPct val="150000"/>
              </a:lnSpc>
              <a:buFont typeface="Arial"/>
              <a:buChar char="•"/>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Mark all assessments</a:t>
            </a:r>
          </a:p>
          <a:p>
            <a:pPr algn="just">
              <a:lnSpc>
                <a:spcPct val="150000"/>
              </a:lnSpc>
            </a:pPr>
            <a:endParaRPr lang="en-AU" sz="1400" kern="0" noProof="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ct val="15000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The </a:t>
            </a:r>
            <a:r>
              <a:rPr lang="en-AU" sz="2800" b="1" kern="0" noProof="0" dirty="0">
                <a:solidFill>
                  <a:srgbClr val="000000"/>
                </a:solidFill>
                <a:latin typeface="Arial" panose="020B0604020202020204" pitchFamily="34" charset="0"/>
                <a:ea typeface="Open Sauce"/>
                <a:cs typeface="Arial" panose="020B0604020202020204" pitchFamily="34" charset="0"/>
                <a:sym typeface="Open Sauce Bold"/>
              </a:rPr>
              <a:t>Student Success Manager</a:t>
            </a:r>
            <a:r>
              <a:rPr lang="en-AU" sz="2800" b="1" kern="0" noProof="0" dirty="0">
                <a:solidFill>
                  <a:srgbClr val="000000"/>
                </a:solidFill>
                <a:latin typeface="Arial" panose="020B0604020202020204" pitchFamily="34" charset="0"/>
                <a:ea typeface="Open Sauce Bold"/>
                <a:cs typeface="Arial" panose="020B0604020202020204" pitchFamily="34" charset="0"/>
                <a:sym typeface="Open Sauce Bold"/>
              </a:rPr>
              <a:t> </a:t>
            </a: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will be responsible for:</a:t>
            </a:r>
          </a:p>
          <a:p>
            <a:pPr marL="642418" lvl="1" indent="-321209" algn="just">
              <a:lnSpc>
                <a:spcPct val="150000"/>
              </a:lnSpc>
              <a:buFont typeface="Arial"/>
              <a:buChar char="•"/>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Supporting students' academic growth and success</a:t>
            </a:r>
          </a:p>
          <a:p>
            <a:pPr marL="642418" lvl="1" indent="-321209" algn="just">
              <a:lnSpc>
                <a:spcPct val="150000"/>
              </a:lnSpc>
              <a:buFont typeface="Arial"/>
              <a:buChar char="•"/>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Providing academic support and tailored learning assistance</a:t>
            </a:r>
          </a:p>
        </p:txBody>
      </p:sp>
      <p:grpSp>
        <p:nvGrpSpPr>
          <p:cNvPr id="10" name="Group 10"/>
          <p:cNvGrpSpPr/>
          <p:nvPr/>
        </p:nvGrpSpPr>
        <p:grpSpPr>
          <a:xfrm>
            <a:off x="5131838" y="430885"/>
            <a:ext cx="9372600" cy="1193505"/>
            <a:chOff x="0" y="0"/>
            <a:chExt cx="6897369" cy="531487"/>
          </a:xfrm>
        </p:grpSpPr>
        <p:sp>
          <p:nvSpPr>
            <p:cNvPr id="11" name="Freeform 11"/>
            <p:cNvSpPr/>
            <p:nvPr/>
          </p:nvSpPr>
          <p:spPr>
            <a:xfrm>
              <a:off x="0" y="0"/>
              <a:ext cx="6897369" cy="531487"/>
            </a:xfrm>
            <a:custGeom>
              <a:avLst/>
              <a:gdLst/>
              <a:ahLst/>
              <a:cxnLst/>
              <a:rect l="l" t="t" r="r" b="b"/>
              <a:pathLst>
                <a:path w="6897369" h="531487">
                  <a:moveTo>
                    <a:pt x="203200" y="0"/>
                  </a:moveTo>
                  <a:lnTo>
                    <a:pt x="6694169" y="0"/>
                  </a:lnTo>
                  <a:lnTo>
                    <a:pt x="6897369" y="531487"/>
                  </a:lnTo>
                  <a:lnTo>
                    <a:pt x="0" y="531487"/>
                  </a:lnTo>
                  <a:lnTo>
                    <a:pt x="203200" y="0"/>
                  </a:lnTo>
                  <a:close/>
                </a:path>
              </a:pathLst>
            </a:custGeom>
            <a:solidFill>
              <a:srgbClr val="CC0922"/>
            </a:solidFill>
          </p:spPr>
          <p:txBody>
            <a:bodyPr/>
            <a:lstStyle/>
            <a:p>
              <a:endParaRPr lang="en-AU" noProof="0" dirty="0"/>
            </a:p>
          </p:txBody>
        </p:sp>
        <p:sp>
          <p:nvSpPr>
            <p:cNvPr id="12" name="TextBox 12"/>
            <p:cNvSpPr txBox="1"/>
            <p:nvPr/>
          </p:nvSpPr>
          <p:spPr>
            <a:xfrm>
              <a:off x="127000" y="19050"/>
              <a:ext cx="6643369" cy="512437"/>
            </a:xfrm>
            <a:prstGeom prst="rect">
              <a:avLst/>
            </a:prstGeom>
          </p:spPr>
          <p:txBody>
            <a:bodyPr lIns="50800" tIns="50800" rIns="50800" bIns="50800" rtlCol="0" anchor="ctr"/>
            <a:lstStyle/>
            <a:p>
              <a:pPr algn="ctr">
                <a:lnSpc>
                  <a:spcPts val="2574"/>
                </a:lnSpc>
              </a:pPr>
              <a:endParaRPr lang="en-AU" noProof="0" dirty="0"/>
            </a:p>
          </p:txBody>
        </p:sp>
      </p:grpSp>
      <p:sp>
        <p:nvSpPr>
          <p:cNvPr id="13" name="TextBox 13"/>
          <p:cNvSpPr txBox="1"/>
          <p:nvPr/>
        </p:nvSpPr>
        <p:spPr>
          <a:xfrm>
            <a:off x="5058082" y="615762"/>
            <a:ext cx="8497526" cy="745973"/>
          </a:xfrm>
          <a:prstGeom prst="rect">
            <a:avLst/>
          </a:prstGeom>
        </p:spPr>
        <p:txBody>
          <a:bodyPr wrap="square" lIns="0" tIns="0" rIns="0" bIns="0" rtlCol="0" anchor="t">
            <a:spAutoFit/>
          </a:bodyPr>
          <a:lstStyle/>
          <a:p>
            <a:pPr algn="ctr">
              <a:lnSpc>
                <a:spcPts val="6248"/>
              </a:lnSpc>
              <a:spcBef>
                <a:spcPct val="0"/>
              </a:spcBef>
            </a:pPr>
            <a:r>
              <a:rPr lang="en-AU" sz="4800" noProof="0" dirty="0">
                <a:solidFill>
                  <a:srgbClr val="FFFFFF"/>
                </a:solidFill>
                <a:latin typeface="Droid Serif Bold" panose="020B0604020202020204" charset="0"/>
                <a:ea typeface="Droid Serif Bold" panose="020B0604020202020204" charset="0"/>
                <a:cs typeface="Droid Serif Bold" panose="020B0604020202020204" charset="0"/>
                <a:sym typeface="Droid Serif Bold"/>
              </a:rPr>
              <a:t>Academic Staff Roles</a:t>
            </a:r>
          </a:p>
        </p:txBody>
      </p:sp>
      <p:sp>
        <p:nvSpPr>
          <p:cNvPr id="14"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5"/>
            <a:stretch>
              <a:fillRect t="-2846" b="-1156"/>
            </a:stretch>
          </a:blipFill>
        </p:spPr>
        <p:txBody>
          <a:bodyPr/>
          <a:lstStyle/>
          <a:p>
            <a:endParaRPr lang="en-AU" noProof="0" dirty="0"/>
          </a:p>
        </p:txBody>
      </p:sp>
      <p:sp>
        <p:nvSpPr>
          <p:cNvPr id="15" name="Slide Number Placeholder 14">
            <a:extLst>
              <a:ext uri="{FF2B5EF4-FFF2-40B4-BE49-F238E27FC236}">
                <a16:creationId xmlns:a16="http://schemas.microsoft.com/office/drawing/2014/main" id="{75E8FAAE-0827-4421-9CCD-367657670B51}"/>
              </a:ext>
            </a:extLst>
          </p:cNvPr>
          <p:cNvSpPr>
            <a:spLocks noGrp="1"/>
          </p:cNvSpPr>
          <p:nvPr>
            <p:ph type="sldNum" sz="quarter" idx="12"/>
          </p:nvPr>
        </p:nvSpPr>
        <p:spPr/>
        <p:txBody>
          <a:bodyPr/>
          <a:lstStyle/>
          <a:p>
            <a:fld id="{B6F15528-21DE-4FAA-801E-634DDDAF4B2B}" type="slidenum">
              <a:rPr lang="en-AU" noProof="0" smtClean="0"/>
              <a:pPr/>
              <a:t>26</a:t>
            </a:fld>
            <a:endParaRPr lang="en-AU" noProof="0" dirty="0"/>
          </a:p>
        </p:txBody>
      </p:sp>
      <p:grpSp>
        <p:nvGrpSpPr>
          <p:cNvPr id="16" name="Group 15">
            <a:extLst>
              <a:ext uri="{FF2B5EF4-FFF2-40B4-BE49-F238E27FC236}">
                <a16:creationId xmlns:a16="http://schemas.microsoft.com/office/drawing/2014/main" id="{C86DE566-8055-023C-B184-88AAF714CF51}"/>
              </a:ext>
            </a:extLst>
          </p:cNvPr>
          <p:cNvGrpSpPr/>
          <p:nvPr/>
        </p:nvGrpSpPr>
        <p:grpSpPr>
          <a:xfrm>
            <a:off x="15289019" y="-563396"/>
            <a:ext cx="3563557" cy="11212764"/>
            <a:chOff x="15289019" y="-563396"/>
            <a:chExt cx="3563557" cy="11212764"/>
          </a:xfrm>
        </p:grpSpPr>
        <p:sp>
          <p:nvSpPr>
            <p:cNvPr id="17" name="Freeform 3">
              <a:extLst>
                <a:ext uri="{FF2B5EF4-FFF2-40B4-BE49-F238E27FC236}">
                  <a16:creationId xmlns:a16="http://schemas.microsoft.com/office/drawing/2014/main" id="{00AD664D-BD5F-E282-4A8D-300D212E1922}"/>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6"/>
              <a:stretch>
                <a:fillRect/>
              </a:stretch>
            </a:blipFill>
          </p:spPr>
          <p:txBody>
            <a:bodyPr/>
            <a:lstStyle/>
            <a:p>
              <a:endParaRPr lang="en-AU" noProof="0" dirty="0"/>
            </a:p>
          </p:txBody>
        </p:sp>
        <p:sp>
          <p:nvSpPr>
            <p:cNvPr id="18" name="Freeform 4">
              <a:extLst>
                <a:ext uri="{FF2B5EF4-FFF2-40B4-BE49-F238E27FC236}">
                  <a16:creationId xmlns:a16="http://schemas.microsoft.com/office/drawing/2014/main" id="{35ECCAF0-57CB-1592-AE9F-FB93FCEFA141}"/>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6"/>
              <a:stretch>
                <a:fillRect/>
              </a:stretch>
            </a:blipFill>
          </p:spPr>
          <p:txBody>
            <a:bodyPr/>
            <a:lstStyle/>
            <a:p>
              <a:endParaRPr lang="en-AU" noProof="0" dirty="0"/>
            </a:p>
          </p:txBody>
        </p:sp>
        <p:sp>
          <p:nvSpPr>
            <p:cNvPr id="19" name="Freeform 5">
              <a:extLst>
                <a:ext uri="{FF2B5EF4-FFF2-40B4-BE49-F238E27FC236}">
                  <a16:creationId xmlns:a16="http://schemas.microsoft.com/office/drawing/2014/main" id="{A7B96DFF-B07F-5C00-3E80-6FFF22698084}"/>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6"/>
              <a:stretch>
                <a:fillRect/>
              </a:stretch>
            </a:blipFill>
          </p:spPr>
          <p:txBody>
            <a:bodyPr/>
            <a:lstStyle/>
            <a:p>
              <a:endParaRPr lang="en-AU" noProof="0" dirty="0"/>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336582" y="399739"/>
            <a:ext cx="12858171" cy="3186421"/>
            <a:chOff x="127000" y="-1149563"/>
            <a:chExt cx="15122720" cy="2031792"/>
          </a:xfrm>
        </p:grpSpPr>
        <p:sp>
          <p:nvSpPr>
            <p:cNvPr id="7" name="Freeform 7"/>
            <p:cNvSpPr/>
            <p:nvPr/>
          </p:nvSpPr>
          <p:spPr>
            <a:xfrm>
              <a:off x="6108464" y="-1149563"/>
              <a:ext cx="9141256" cy="882229"/>
            </a:xfrm>
            <a:custGeom>
              <a:avLst/>
              <a:gdLst/>
              <a:ahLst/>
              <a:cxnLst/>
              <a:rect l="l" t="t" r="r" b="b"/>
              <a:pathLst>
                <a:path w="9141256" h="882229">
                  <a:moveTo>
                    <a:pt x="203200" y="0"/>
                  </a:moveTo>
                  <a:lnTo>
                    <a:pt x="8938056" y="0"/>
                  </a:lnTo>
                  <a:lnTo>
                    <a:pt x="9141256" y="882229"/>
                  </a:lnTo>
                  <a:lnTo>
                    <a:pt x="0" y="882229"/>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8887256" cy="863179"/>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3"/>
            <a:stretch>
              <a:fillRect t="-2895" b="-2895"/>
            </a:stretch>
          </a:blipFill>
        </p:spPr>
        <p:txBody>
          <a:bodyPr/>
          <a:lstStyle/>
          <a:p>
            <a:endParaRPr lang="en-AU" noProof="0" dirty="0"/>
          </a:p>
        </p:txBody>
      </p:sp>
      <p:sp>
        <p:nvSpPr>
          <p:cNvPr id="11" name="TextBox 11"/>
          <p:cNvSpPr txBox="1"/>
          <p:nvPr/>
        </p:nvSpPr>
        <p:spPr>
          <a:xfrm>
            <a:off x="5944540" y="550225"/>
            <a:ext cx="6736777" cy="2051844"/>
          </a:xfrm>
          <a:prstGeom prst="rect">
            <a:avLst/>
          </a:prstGeom>
        </p:spPr>
        <p:txBody>
          <a:bodyPr wrap="square" lIns="0" tIns="0" rIns="0" bIns="0" rtlCol="0" anchor="t">
            <a:spAutoFit/>
          </a:bodyPr>
          <a:lstStyle/>
          <a:p>
            <a:pPr algn="l">
              <a:lnSpc>
                <a:spcPts val="8029"/>
              </a:lnSpc>
            </a:pPr>
            <a:r>
              <a:rPr lang="en-AU" sz="5400" noProof="0" dirty="0">
                <a:solidFill>
                  <a:srgbClr val="FFFFFF"/>
                </a:solidFill>
                <a:latin typeface="Droid Serif Bold"/>
                <a:ea typeface="Droid Serif Bold"/>
                <a:cs typeface="Droid Serif Bold"/>
                <a:sym typeface="Droid Serif Bold"/>
              </a:rPr>
              <a:t>Student Success</a:t>
            </a:r>
          </a:p>
          <a:p>
            <a:pPr algn="l">
              <a:lnSpc>
                <a:spcPts val="8029"/>
              </a:lnSpc>
            </a:pPr>
            <a:endParaRPr lang="en-AU" sz="6690" noProof="0" dirty="0">
              <a:solidFill>
                <a:srgbClr val="FFFFFF"/>
              </a:solidFill>
              <a:latin typeface="Droid Serif Bold"/>
              <a:ea typeface="Droid Serif Bold"/>
              <a:cs typeface="Droid Serif Bold"/>
              <a:sym typeface="Droid Serif Bold"/>
            </a:endParaRPr>
          </a:p>
        </p:txBody>
      </p:sp>
      <p:sp>
        <p:nvSpPr>
          <p:cNvPr id="12" name="TextBox 12"/>
          <p:cNvSpPr txBox="1"/>
          <p:nvPr/>
        </p:nvSpPr>
        <p:spPr>
          <a:xfrm>
            <a:off x="668607" y="2678541"/>
            <a:ext cx="11736265" cy="5472267"/>
          </a:xfrm>
          <a:prstGeom prst="rect">
            <a:avLst/>
          </a:prstGeom>
        </p:spPr>
        <p:txBody>
          <a:bodyPr lIns="0" tIns="0" rIns="0" bIns="0" rtlCol="0" anchor="t">
            <a:spAutoFit/>
          </a:bodyPr>
          <a:lstStyle/>
          <a:p>
            <a:pPr algn="l">
              <a:lnSpc>
                <a:spcPct val="150000"/>
              </a:lnSpc>
            </a:pPr>
            <a:r>
              <a:rPr lang="en-AU" sz="2400" noProof="0" dirty="0">
                <a:solidFill>
                  <a:srgbClr val="000000"/>
                </a:solidFill>
                <a:latin typeface="Open Sauce Bold"/>
                <a:ea typeface="Open Sauce Bold"/>
                <a:cs typeface="Open Sauce Bold"/>
                <a:sym typeface="Open Sauce Bold"/>
              </a:rPr>
              <a:t>Focus areas include – </a:t>
            </a:r>
          </a:p>
          <a:p>
            <a:pPr marL="518160" lvl="1" indent="-259080" algn="just">
              <a:lnSpc>
                <a:spcPct val="150000"/>
              </a:lnSpc>
              <a:buFont typeface="Arial"/>
              <a:buChar char="•"/>
            </a:pPr>
            <a:r>
              <a:rPr lang="en-AU" sz="2400" noProof="0" dirty="0">
                <a:solidFill>
                  <a:srgbClr val="000000"/>
                </a:solidFill>
                <a:latin typeface="Open Sauce"/>
                <a:ea typeface="Open Sauce"/>
                <a:cs typeface="Open Sauce"/>
                <a:sym typeface="Open Sauce"/>
              </a:rPr>
              <a:t>Assisting students with their learning and associated skills development;</a:t>
            </a:r>
          </a:p>
          <a:p>
            <a:pPr marL="518160" lvl="1" indent="-259080" algn="just">
              <a:lnSpc>
                <a:spcPct val="150000"/>
              </a:lnSpc>
              <a:buFont typeface="Arial"/>
              <a:buChar char="•"/>
            </a:pPr>
            <a:r>
              <a:rPr lang="en-AU" sz="2400" noProof="0" dirty="0">
                <a:solidFill>
                  <a:srgbClr val="000000"/>
                </a:solidFill>
                <a:latin typeface="Open Sauce"/>
                <a:ea typeface="Open Sauce"/>
                <a:cs typeface="Open Sauce"/>
                <a:sym typeface="Open Sauce"/>
              </a:rPr>
              <a:t>Providing individual advise and guidance to students on a range of matters academic; </a:t>
            </a:r>
          </a:p>
          <a:p>
            <a:pPr marL="518160" lvl="1" indent="-259080" algn="just">
              <a:lnSpc>
                <a:spcPct val="150000"/>
              </a:lnSpc>
              <a:buFont typeface="Arial"/>
              <a:buChar char="•"/>
            </a:pPr>
            <a:r>
              <a:rPr lang="en-AU" sz="2400" noProof="0" dirty="0">
                <a:solidFill>
                  <a:srgbClr val="000000"/>
                </a:solidFill>
                <a:latin typeface="Open Sauce"/>
                <a:ea typeface="Open Sauce"/>
                <a:cs typeface="Open Sauce"/>
                <a:sym typeface="Open Sauce"/>
              </a:rPr>
              <a:t>Providing individual consultation with students as required; </a:t>
            </a:r>
          </a:p>
          <a:p>
            <a:pPr marL="518160" lvl="1" indent="-259080" algn="just">
              <a:lnSpc>
                <a:spcPct val="150000"/>
              </a:lnSpc>
              <a:buFont typeface="Arial"/>
              <a:buChar char="•"/>
            </a:pPr>
            <a:r>
              <a:rPr lang="en-AU" sz="2400" noProof="0" dirty="0">
                <a:solidFill>
                  <a:srgbClr val="000000"/>
                </a:solidFill>
                <a:latin typeface="Open Sauce"/>
                <a:ea typeface="Open Sauce"/>
                <a:cs typeface="Open Sauce"/>
                <a:sym typeface="Open Sauce"/>
              </a:rPr>
              <a:t>Providing lecture and tutorial support as required; </a:t>
            </a:r>
          </a:p>
          <a:p>
            <a:pPr marL="518160" lvl="1" indent="-259080" algn="just">
              <a:lnSpc>
                <a:spcPct val="150000"/>
              </a:lnSpc>
              <a:buFont typeface="Arial"/>
              <a:buChar char="•"/>
            </a:pPr>
            <a:r>
              <a:rPr lang="en-AU" sz="2400" noProof="0" dirty="0">
                <a:solidFill>
                  <a:srgbClr val="000000"/>
                </a:solidFill>
                <a:latin typeface="Open Sauce"/>
                <a:ea typeface="Open Sauce"/>
                <a:cs typeface="Open Sauce"/>
                <a:sym typeface="Open Sauce"/>
              </a:rPr>
              <a:t>Assisting with bookings as </a:t>
            </a:r>
            <a:r>
              <a:rPr lang="en-AU" sz="2400" noProof="0" dirty="0">
                <a:solidFill>
                  <a:srgbClr val="000000"/>
                </a:solidFill>
                <a:latin typeface="Arial" panose="020B0604020202020204" pitchFamily="34" charset="0"/>
                <a:ea typeface="Open Sauce"/>
                <a:cs typeface="Arial" panose="020B0604020202020204" pitchFamily="34" charset="0"/>
                <a:sym typeface="Open Sauce"/>
              </a:rPr>
              <a:t>required</a:t>
            </a:r>
            <a:r>
              <a:rPr lang="en-AU" sz="2400" noProof="0" dirty="0">
                <a:solidFill>
                  <a:srgbClr val="000000"/>
                </a:solidFill>
                <a:latin typeface="Open Sauce"/>
                <a:ea typeface="Open Sauce"/>
                <a:cs typeface="Open Sauce"/>
                <a:sym typeface="Open Sauce"/>
              </a:rPr>
              <a:t>; </a:t>
            </a:r>
          </a:p>
          <a:p>
            <a:pPr marL="518160" lvl="1" indent="-259080" algn="just">
              <a:lnSpc>
                <a:spcPct val="150000"/>
              </a:lnSpc>
              <a:buFont typeface="Arial"/>
              <a:buChar char="•"/>
            </a:pPr>
            <a:r>
              <a:rPr lang="en-AU" sz="2400" noProof="0" dirty="0">
                <a:solidFill>
                  <a:srgbClr val="000000"/>
                </a:solidFill>
                <a:latin typeface="Open Sauce"/>
                <a:ea typeface="Open Sauce"/>
                <a:cs typeface="Open Sauce"/>
                <a:sym typeface="Open Sauce"/>
              </a:rPr>
              <a:t>Working co-operatively with the campus staff to create a positive and welcoming environment; and taking an active role in hybrid and face to face supervision.</a:t>
            </a:r>
          </a:p>
        </p:txBody>
      </p:sp>
      <p:grpSp>
        <p:nvGrpSpPr>
          <p:cNvPr id="13" name="Group 12">
            <a:extLst>
              <a:ext uri="{FF2B5EF4-FFF2-40B4-BE49-F238E27FC236}">
                <a16:creationId xmlns:a16="http://schemas.microsoft.com/office/drawing/2014/main" id="{DF0A41B0-2D96-F4E7-6BFB-C99297E7101B}"/>
              </a:ext>
            </a:extLst>
          </p:cNvPr>
          <p:cNvGrpSpPr/>
          <p:nvPr/>
        </p:nvGrpSpPr>
        <p:grpSpPr>
          <a:xfrm>
            <a:off x="15289019" y="-563396"/>
            <a:ext cx="3563557" cy="11212764"/>
            <a:chOff x="15289019" y="-563396"/>
            <a:chExt cx="3563557" cy="11212764"/>
          </a:xfrm>
        </p:grpSpPr>
        <p:sp>
          <p:nvSpPr>
            <p:cNvPr id="14" name="Freeform 3">
              <a:extLst>
                <a:ext uri="{FF2B5EF4-FFF2-40B4-BE49-F238E27FC236}">
                  <a16:creationId xmlns:a16="http://schemas.microsoft.com/office/drawing/2014/main" id="{1E18CB9E-1ACC-27DE-5C7A-58128C0F8CBB}"/>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5" name="Freeform 4">
              <a:extLst>
                <a:ext uri="{FF2B5EF4-FFF2-40B4-BE49-F238E27FC236}">
                  <a16:creationId xmlns:a16="http://schemas.microsoft.com/office/drawing/2014/main" id="{E7755F36-A9C6-FC86-0FDB-59BDD0A67131}"/>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6" name="Freeform 5">
              <a:extLst>
                <a:ext uri="{FF2B5EF4-FFF2-40B4-BE49-F238E27FC236}">
                  <a16:creationId xmlns:a16="http://schemas.microsoft.com/office/drawing/2014/main" id="{136C5213-9F19-6B6C-4626-1273C1A6C116}"/>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19" name="Group 6"/>
          <p:cNvGrpSpPr/>
          <p:nvPr/>
        </p:nvGrpSpPr>
        <p:grpSpPr>
          <a:xfrm>
            <a:off x="1108529" y="2169139"/>
            <a:ext cx="12877799" cy="937716"/>
            <a:chOff x="0" y="0"/>
            <a:chExt cx="9043458" cy="657522"/>
          </a:xfrm>
        </p:grpSpPr>
        <p:sp>
          <p:nvSpPr>
            <p:cNvPr id="20"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AU" noProof="0" dirty="0"/>
            </a:p>
          </p:txBody>
        </p:sp>
        <p:sp>
          <p:nvSpPr>
            <p:cNvPr id="21"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lang="en-AU" noProof="0" dirty="0"/>
            </a:p>
          </p:txBody>
        </p:sp>
      </p:grpSp>
      <p:sp>
        <p:nvSpPr>
          <p:cNvPr id="22" name="TextBox 9"/>
          <p:cNvSpPr txBox="1"/>
          <p:nvPr/>
        </p:nvSpPr>
        <p:spPr>
          <a:xfrm>
            <a:off x="1609705" y="2214804"/>
            <a:ext cx="10591800" cy="782715"/>
          </a:xfrm>
          <a:prstGeom prst="rect">
            <a:avLst/>
          </a:prstGeom>
        </p:spPr>
        <p:txBody>
          <a:bodyPr wrap="square" lIns="0" tIns="0" rIns="0" bIns="0" rtlCol="0" anchor="t">
            <a:spAutoFit/>
          </a:bodyPr>
          <a:lstStyle/>
          <a:p>
            <a:pPr algn="l">
              <a:lnSpc>
                <a:spcPts val="6643"/>
              </a:lnSpc>
            </a:pPr>
            <a:r>
              <a:rPr lang="en-AU" sz="4745" noProof="0" dirty="0">
                <a:solidFill>
                  <a:srgbClr val="FFFFFF"/>
                </a:solidFill>
                <a:latin typeface="Droid Serif Bold"/>
                <a:ea typeface="Droid Serif Bold"/>
                <a:cs typeface="Droid Serif Bold"/>
                <a:sym typeface="Droid Serif Bold"/>
              </a:rPr>
              <a:t>Other Student Success Services</a:t>
            </a:r>
          </a:p>
        </p:txBody>
      </p:sp>
      <p:sp>
        <p:nvSpPr>
          <p:cNvPr id="23" name="TextBox 11"/>
          <p:cNvSpPr txBox="1"/>
          <p:nvPr/>
        </p:nvSpPr>
        <p:spPr>
          <a:xfrm>
            <a:off x="1289376" y="3693694"/>
            <a:ext cx="14407824" cy="4431983"/>
          </a:xfrm>
          <a:prstGeom prst="rect">
            <a:avLst/>
          </a:prstGeom>
        </p:spPr>
        <p:txBody>
          <a:bodyPr wrap="square" lIns="0" tIns="0" rIns="0" bIns="0" rtlCol="0" anchor="t">
            <a:spAutoFit/>
          </a:bodyPr>
          <a:lstStyle/>
          <a:p>
            <a:pPr marL="457200" indent="-457200">
              <a:buFontTx/>
              <a:buChar char="-"/>
            </a:pPr>
            <a:r>
              <a:rPr lang="en-AU" sz="2400" kern="0" noProof="0" dirty="0">
                <a:latin typeface="Arial" panose="020B0604020202020204" pitchFamily="34" charset="0"/>
                <a:cs typeface="Arial" panose="020B0604020202020204" pitchFamily="34" charset="0"/>
              </a:rPr>
              <a:t>Academic Monitoring and Intervention Management -</a:t>
            </a:r>
          </a:p>
          <a:p>
            <a:pPr lvl="1"/>
            <a:r>
              <a:rPr lang="en-AU" sz="2400" kern="0" noProof="0" dirty="0">
                <a:latin typeface="Arial" panose="020B0604020202020204" pitchFamily="34" charset="0"/>
                <a:cs typeface="Arial" panose="020B0604020202020204" pitchFamily="34" charset="0"/>
              </a:rPr>
              <a:t>Academic Progression, Monitoring and Intervention Policy on the website – </a:t>
            </a:r>
            <a:br>
              <a:rPr lang="en-AU" sz="2400" kern="0" noProof="0" dirty="0">
                <a:latin typeface="Arial" panose="020B0604020202020204" pitchFamily="34" charset="0"/>
                <a:cs typeface="Arial" panose="020B0604020202020204" pitchFamily="34" charset="0"/>
              </a:rPr>
            </a:br>
            <a:r>
              <a:rPr lang="en-AU" sz="2400" kern="0" noProof="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Policies &amp; Procedures</a:t>
            </a:r>
            <a:br>
              <a:rPr lang="en-AU" sz="2400" kern="0" noProof="0" dirty="0">
                <a:solidFill>
                  <a:srgbClr val="C00000"/>
                </a:solidFill>
                <a:latin typeface="Arial" panose="020B0604020202020204" pitchFamily="34" charset="0"/>
                <a:cs typeface="Arial" panose="020B0604020202020204" pitchFamily="34" charset="0"/>
              </a:rPr>
            </a:br>
            <a:endParaRPr lang="en-AU" sz="2400" kern="0" noProof="0" dirty="0">
              <a:latin typeface="Arial" panose="020B0604020202020204" pitchFamily="34" charset="0"/>
              <a:cs typeface="Arial" panose="020B0604020202020204" pitchFamily="34" charset="0"/>
            </a:endParaRPr>
          </a:p>
          <a:p>
            <a:pPr marL="457200" indent="-457200">
              <a:buFontTx/>
              <a:buChar char="-"/>
            </a:pPr>
            <a:r>
              <a:rPr lang="en-AU" sz="2400" kern="0" noProof="0" dirty="0">
                <a:latin typeface="Arial" panose="020B0604020202020204" pitchFamily="34" charset="0"/>
                <a:cs typeface="Arial" panose="020B0604020202020204" pitchFamily="34" charset="0"/>
              </a:rPr>
              <a:t>Learning Resources, Reading Subjects</a:t>
            </a:r>
            <a:r>
              <a:rPr lang="en-AU" sz="2400" kern="0" dirty="0">
                <a:latin typeface="Arial" panose="020B0604020202020204" pitchFamily="34" charset="0"/>
                <a:cs typeface="Arial" panose="020B0604020202020204" pitchFamily="34" charset="0"/>
              </a:rPr>
              <a:t> &amp; </a:t>
            </a:r>
            <a:r>
              <a:rPr lang="en-AU" sz="2400" kern="0" noProof="0" dirty="0">
                <a:latin typeface="Arial" panose="020B0604020202020204" pitchFamily="34" charset="0"/>
                <a:cs typeface="Arial" panose="020B0604020202020204" pitchFamily="34" charset="0"/>
              </a:rPr>
              <a:t>Student Central -</a:t>
            </a:r>
            <a:br>
              <a:rPr lang="en-AU" sz="2400" kern="0" noProof="0" dirty="0">
                <a:latin typeface="Arial" panose="020B0604020202020204" pitchFamily="34" charset="0"/>
                <a:cs typeface="Arial" panose="020B0604020202020204" pitchFamily="34" charset="0"/>
              </a:rPr>
            </a:br>
            <a:r>
              <a:rPr lang="en-AU" sz="2400" kern="0" noProof="0" dirty="0">
                <a:latin typeface="Arial" panose="020B0604020202020204" pitchFamily="34" charset="0"/>
                <a:cs typeface="Arial" panose="020B0604020202020204" pitchFamily="34" charset="0"/>
              </a:rPr>
              <a:t> </a:t>
            </a:r>
            <a:r>
              <a:rPr lang="en-AU" sz="2400" kern="0" noProof="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Student Central </a:t>
            </a:r>
            <a:r>
              <a:rPr lang="en-AU" sz="2400" kern="0" noProof="0" dirty="0">
                <a:latin typeface="Arial" panose="020B0604020202020204" pitchFamily="34" charset="0"/>
                <a:cs typeface="Arial" panose="020B0604020202020204" pitchFamily="34" charset="0"/>
              </a:rPr>
              <a:t> </a:t>
            </a:r>
          </a:p>
          <a:p>
            <a:endParaRPr lang="en-AU" sz="2400" kern="0" noProof="0" dirty="0">
              <a:latin typeface="Arial" panose="020B0604020202020204" pitchFamily="34" charset="0"/>
              <a:cs typeface="Arial" panose="020B0604020202020204" pitchFamily="34" charset="0"/>
            </a:endParaRPr>
          </a:p>
          <a:p>
            <a:pPr marL="457200" indent="-457200">
              <a:buFontTx/>
              <a:buChar char="-"/>
            </a:pPr>
            <a:r>
              <a:rPr lang="en-AU" sz="2400" kern="0" noProof="0" dirty="0">
                <a:latin typeface="Arial" panose="020B0604020202020204" pitchFamily="34" charset="0"/>
                <a:cs typeface="Arial" panose="020B0604020202020204" pitchFamily="34" charset="0"/>
              </a:rPr>
              <a:t>Video recordings of class lectures via Moodle</a:t>
            </a:r>
          </a:p>
          <a:p>
            <a:endParaRPr lang="en-AU" sz="2400" kern="0" noProof="0" dirty="0">
              <a:latin typeface="Arial" panose="020B0604020202020204" pitchFamily="34" charset="0"/>
              <a:cs typeface="Arial" panose="020B0604020202020204" pitchFamily="34" charset="0"/>
            </a:endParaRPr>
          </a:p>
          <a:p>
            <a:pPr marL="457200" indent="-457200">
              <a:buFontTx/>
              <a:buChar char="-"/>
            </a:pPr>
            <a:r>
              <a:rPr lang="en-AU" sz="2400" kern="0" noProof="0"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E-libraries</a:t>
            </a:r>
            <a:br>
              <a:rPr lang="en-AU" sz="2400" kern="0" noProof="0" dirty="0">
                <a:solidFill>
                  <a:srgbClr val="C00000"/>
                </a:solidFill>
                <a:latin typeface="Arial" panose="020B0604020202020204" pitchFamily="34" charset="0"/>
                <a:cs typeface="Arial" panose="020B0604020202020204" pitchFamily="34" charset="0"/>
              </a:rPr>
            </a:br>
            <a:endParaRPr lang="en-AU" sz="2400" kern="0" noProof="0" dirty="0">
              <a:solidFill>
                <a:srgbClr val="C00000"/>
              </a:solidFill>
              <a:latin typeface="Arial" panose="020B0604020202020204" pitchFamily="34" charset="0"/>
              <a:cs typeface="Arial" panose="020B0604020202020204" pitchFamily="34" charset="0"/>
            </a:endParaRPr>
          </a:p>
          <a:p>
            <a:pPr marL="457200" indent="-457200">
              <a:buFontTx/>
              <a:buChar char="-"/>
            </a:pPr>
            <a:r>
              <a:rPr lang="en-AU" sz="2400" kern="0" noProof="0" dirty="0">
                <a:solidFill>
                  <a:srgbClr val="C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MBA TV </a:t>
            </a:r>
            <a:r>
              <a:rPr lang="en-AU" sz="2400" kern="0" noProof="0" dirty="0">
                <a:latin typeface="Arial" panose="020B0604020202020204" pitchFamily="34" charset="0"/>
                <a:cs typeface="Arial" panose="020B0604020202020204" pitchFamily="34" charset="0"/>
              </a:rPr>
              <a:t>for subject content support</a:t>
            </a:r>
            <a:endParaRPr lang="en-AU" sz="2400" kern="0" dirty="0">
              <a:latin typeface="Arial" panose="020B0604020202020204" pitchFamily="34" charset="0"/>
              <a:cs typeface="Arial" panose="020B0604020202020204" pitchFamily="34" charset="0"/>
            </a:endParaRPr>
          </a:p>
        </p:txBody>
      </p:sp>
      <p:sp>
        <p:nvSpPr>
          <p:cNvPr id="24"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AU" noProof="0" dirty="0"/>
          </a:p>
        </p:txBody>
      </p:sp>
      <p:grpSp>
        <p:nvGrpSpPr>
          <p:cNvPr id="6" name="Group 5">
            <a:extLst>
              <a:ext uri="{FF2B5EF4-FFF2-40B4-BE49-F238E27FC236}">
                <a16:creationId xmlns:a16="http://schemas.microsoft.com/office/drawing/2014/main" id="{17731129-0AB7-B6D3-65C3-ED75C67E715D}"/>
              </a:ext>
            </a:extLst>
          </p:cNvPr>
          <p:cNvGrpSpPr/>
          <p:nvPr/>
        </p:nvGrpSpPr>
        <p:grpSpPr>
          <a:xfrm>
            <a:off x="15289019" y="-563396"/>
            <a:ext cx="3563557" cy="11212764"/>
            <a:chOff x="15289019" y="-563396"/>
            <a:chExt cx="3563557" cy="11212764"/>
          </a:xfrm>
        </p:grpSpPr>
        <p:sp>
          <p:nvSpPr>
            <p:cNvPr id="7" name="Freeform 3">
              <a:extLst>
                <a:ext uri="{FF2B5EF4-FFF2-40B4-BE49-F238E27FC236}">
                  <a16:creationId xmlns:a16="http://schemas.microsoft.com/office/drawing/2014/main" id="{9D38253E-CC5F-FD03-3A70-AFE02BC9DE13}"/>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8"/>
              <a:stretch>
                <a:fillRect/>
              </a:stretch>
            </a:blipFill>
          </p:spPr>
          <p:txBody>
            <a:bodyPr/>
            <a:lstStyle/>
            <a:p>
              <a:endParaRPr lang="en-AU" noProof="0" dirty="0"/>
            </a:p>
          </p:txBody>
        </p:sp>
        <p:sp>
          <p:nvSpPr>
            <p:cNvPr id="8" name="Freeform 4">
              <a:extLst>
                <a:ext uri="{FF2B5EF4-FFF2-40B4-BE49-F238E27FC236}">
                  <a16:creationId xmlns:a16="http://schemas.microsoft.com/office/drawing/2014/main" id="{F7DEC89E-F3DB-29B4-117C-A7CBAB4763EC}"/>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8"/>
              <a:stretch>
                <a:fillRect/>
              </a:stretch>
            </a:blipFill>
          </p:spPr>
          <p:txBody>
            <a:bodyPr/>
            <a:lstStyle/>
            <a:p>
              <a:endParaRPr lang="en-AU" noProof="0" dirty="0"/>
            </a:p>
          </p:txBody>
        </p:sp>
        <p:sp>
          <p:nvSpPr>
            <p:cNvPr id="9" name="Freeform 5">
              <a:extLst>
                <a:ext uri="{FF2B5EF4-FFF2-40B4-BE49-F238E27FC236}">
                  <a16:creationId xmlns:a16="http://schemas.microsoft.com/office/drawing/2014/main" id="{7D314460-9D27-F5CA-E5E8-88A09DE3F524}"/>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8"/>
              <a:stretch>
                <a:fillRect/>
              </a:stretch>
            </a:blipFill>
          </p:spPr>
          <p:txBody>
            <a:bodyPr/>
            <a:lstStyle/>
            <a:p>
              <a:endParaRPr lang="en-AU" noProof="0" dirty="0"/>
            </a:p>
          </p:txBody>
        </p:sp>
      </p:grpSp>
    </p:spTree>
    <p:extLst>
      <p:ext uri="{BB962C8B-B14F-4D97-AF65-F5344CB8AC3E}">
        <p14:creationId xmlns:p14="http://schemas.microsoft.com/office/powerpoint/2010/main" val="400698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9" name="TextBox 9"/>
          <p:cNvSpPr txBox="1"/>
          <p:nvPr/>
        </p:nvSpPr>
        <p:spPr>
          <a:xfrm>
            <a:off x="1295221" y="2148509"/>
            <a:ext cx="13324982" cy="1656052"/>
          </a:xfrm>
          <a:prstGeom prst="rect">
            <a:avLst/>
          </a:prstGeom>
        </p:spPr>
        <p:txBody>
          <a:bodyPr wrap="square" lIns="0" tIns="0" rIns="0" bIns="0" rtlCol="0" anchor="t">
            <a:spAutoFit/>
          </a:bodyPr>
          <a:lstStyle/>
          <a:p>
            <a:pPr algn="l">
              <a:lnSpc>
                <a:spcPts val="6643"/>
              </a:lnSpc>
            </a:pPr>
            <a:r>
              <a:rPr lang="en-AU" sz="4000" noProof="0" dirty="0">
                <a:solidFill>
                  <a:srgbClr val="FFFFFF"/>
                </a:solidFill>
                <a:latin typeface="Droid Serif Bold"/>
                <a:ea typeface="Droid Serif Bold"/>
                <a:cs typeface="Droid Serif Bold"/>
                <a:sym typeface="Droid Serif Bold"/>
              </a:rPr>
              <a:t>Student Success</a:t>
            </a:r>
          </a:p>
          <a:p>
            <a:pPr algn="l">
              <a:lnSpc>
                <a:spcPts val="6643"/>
              </a:lnSpc>
              <a:spcBef>
                <a:spcPct val="0"/>
              </a:spcBef>
            </a:pPr>
            <a:endParaRPr lang="en-AU" sz="4745" noProof="0" dirty="0">
              <a:solidFill>
                <a:srgbClr val="FFFFFF"/>
              </a:solidFill>
              <a:latin typeface="Droid Serif Bold"/>
              <a:ea typeface="Droid Serif Bold"/>
              <a:cs typeface="Droid Serif Bold"/>
              <a:sym typeface="Droid Serif Bold"/>
            </a:endParaRPr>
          </a:p>
        </p:txBody>
      </p:sp>
      <p:sp>
        <p:nvSpPr>
          <p:cNvPr id="12" name="TextBox 12"/>
          <p:cNvSpPr txBox="1"/>
          <p:nvPr/>
        </p:nvSpPr>
        <p:spPr>
          <a:xfrm>
            <a:off x="1251038" y="2687831"/>
            <a:ext cx="15700156" cy="5596404"/>
          </a:xfrm>
          <a:prstGeom prst="rect">
            <a:avLst/>
          </a:prstGeom>
        </p:spPr>
        <p:txBody>
          <a:bodyPr wrap="square" lIns="0" tIns="0" rIns="0" bIns="0" rtlCol="0" anchor="t">
            <a:spAutoFit/>
          </a:bodyPr>
          <a:lstStyle/>
          <a:p>
            <a:r>
              <a:rPr lang="en-AU" sz="2400" b="1" kern="0" noProof="0" dirty="0">
                <a:solidFill>
                  <a:srgbClr val="CC0922"/>
                </a:solidFill>
                <a:latin typeface="Arial" panose="020B0604020202020204" pitchFamily="34" charset="0"/>
                <a:ea typeface="Open Sauce Bold"/>
                <a:cs typeface="Arial" panose="020B0604020202020204" pitchFamily="34" charset="0"/>
                <a:sym typeface="Open Sauce Bold"/>
              </a:rPr>
              <a:t>Official Point of Contact </a:t>
            </a:r>
          </a:p>
          <a:p>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For all enquiries regarding the support services that UBSS offers to students, please contact:</a:t>
            </a:r>
          </a:p>
          <a:p>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a:t>
            </a:r>
          </a:p>
          <a:p>
            <a:pPr algn="just"/>
            <a:r>
              <a:rPr lang="en-US" sz="2400" b="1" dirty="0">
                <a:solidFill>
                  <a:srgbClr val="000000"/>
                </a:solidFill>
                <a:latin typeface="Arial" panose="020B0604020202020204" pitchFamily="34" charset="0"/>
                <a:ea typeface="Open Sauce"/>
                <a:cs typeface="Arial" panose="020B0604020202020204" pitchFamily="34" charset="0"/>
                <a:sym typeface="Open Sauce"/>
              </a:rPr>
              <a:t>Student Services </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1300 422 422 </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hlinkClick r:id="rId3"/>
              </a:rPr>
              <a:t>studentservices@gca.edu.au</a:t>
            </a:r>
            <a:endParaRPr lang="en-US" sz="2400" dirty="0">
              <a:solidFill>
                <a:srgbClr val="000000"/>
              </a:solidFill>
              <a:latin typeface="Arial" panose="020B0604020202020204" pitchFamily="34" charset="0"/>
              <a:ea typeface="Open Sauce"/>
              <a:cs typeface="Arial" panose="020B0604020202020204" pitchFamily="34" charset="0"/>
              <a:sym typeface="Open Sauce"/>
            </a:endParaRPr>
          </a:p>
          <a:p>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Nikki Paz</a:t>
            </a:r>
            <a:br>
              <a:rPr lang="en-AU" sz="2400" kern="0" noProof="0" dirty="0">
                <a:solidFill>
                  <a:srgbClr val="000000"/>
                </a:solidFill>
                <a:latin typeface="Arial" panose="020B0604020202020204" pitchFamily="34" charset="0"/>
                <a:ea typeface="Open Sauce"/>
                <a:cs typeface="Arial" panose="020B0604020202020204" pitchFamily="34" charset="0"/>
                <a:sym typeface="Open Sauce"/>
              </a:rPr>
            </a:br>
            <a:r>
              <a:rPr lang="en-AU" sz="2400" kern="0" noProof="0" dirty="0">
                <a:solidFill>
                  <a:srgbClr val="000000"/>
                </a:solidFill>
                <a:latin typeface="Arial" panose="020B0604020202020204" pitchFamily="34" charset="0"/>
                <a:ea typeface="Canva Sans"/>
                <a:cs typeface="Arial" panose="020B0604020202020204" pitchFamily="34" charset="0"/>
                <a:sym typeface="Canva Sans"/>
              </a:rPr>
              <a:t>Academic Support &amp; Administration Officer</a:t>
            </a:r>
          </a:p>
          <a:p>
            <a:pPr>
              <a:lnSpc>
                <a:spcPts val="3079"/>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Email: </a:t>
            </a:r>
            <a:r>
              <a:rPr lang="en-AU" sz="2400" u="sng" kern="0" noProof="0" dirty="0">
                <a:solidFill>
                  <a:srgbClr val="000000"/>
                </a:solidFill>
                <a:latin typeface="Arial" panose="020B0604020202020204" pitchFamily="34" charset="0"/>
                <a:ea typeface="Canva Sans"/>
                <a:cs typeface="Arial" panose="020B0604020202020204" pitchFamily="34" charset="0"/>
                <a:sym typeface="Canva Sans"/>
                <a:hlinkClick r:id="rId4" tooltip="mailto:Tom.Oconnor@ubss.edu.au"/>
              </a:rPr>
              <a:t>Nikki.paz@ubss.edu.au</a:t>
            </a:r>
          </a:p>
          <a:p>
            <a:pPr>
              <a:lnSpc>
                <a:spcPts val="3079"/>
              </a:lnSpc>
            </a:pPr>
            <a:endParaRPr lang="en-AU" sz="2400" u="sng" kern="0" dirty="0">
              <a:solidFill>
                <a:srgbClr val="000000"/>
              </a:solidFill>
              <a:latin typeface="Arial" panose="020B0604020202020204" pitchFamily="34" charset="0"/>
              <a:ea typeface="Canva Sans"/>
              <a:cs typeface="Arial" panose="020B0604020202020204" pitchFamily="34" charset="0"/>
              <a:sym typeface="Canva Sans"/>
              <a:hlinkClick r:id="rId4" tooltip="mailto:Tom.Oconnor@ubss.edu.au"/>
            </a:endParaRPr>
          </a:p>
          <a:p>
            <a:pPr algn="just"/>
            <a:r>
              <a:rPr lang="en-AU" sz="2400" b="1" kern="0" noProof="0" dirty="0">
                <a:solidFill>
                  <a:srgbClr val="CC0922"/>
                </a:solidFill>
                <a:latin typeface="Arial" panose="020B0604020202020204" pitchFamily="34" charset="0"/>
                <a:ea typeface="Open Sauce Bold"/>
                <a:cs typeface="Arial" panose="020B0604020202020204" pitchFamily="34" charset="0"/>
                <a:sym typeface="Open Sauce Bold"/>
              </a:rPr>
              <a:t>Booking Appointments </a:t>
            </a:r>
          </a:p>
          <a:p>
            <a:pPr algn="just"/>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Book an appointment with the Student Success Manager via the </a:t>
            </a:r>
            <a:r>
              <a:rPr lang="en-AU" sz="2400" kern="0" noProof="0" dirty="0">
                <a:solidFill>
                  <a:srgbClr val="C00000"/>
                </a:solidFill>
                <a:latin typeface="Arial" panose="020B0604020202020204" pitchFamily="34" charset="0"/>
                <a:ea typeface="Open Sauce"/>
                <a:cs typeface="Arial" panose="020B0604020202020204" pitchFamily="34" charset="0"/>
                <a:sym typeface="Open Sauce"/>
                <a:hlinkClick r:id="rId5">
                  <a:extLst>
                    <a:ext uri="{A12FA001-AC4F-418D-AE19-62706E023703}">
                      <ahyp:hlinkClr xmlns:ahyp="http://schemas.microsoft.com/office/drawing/2018/hyperlinkcolor" val="tx"/>
                    </a:ext>
                  </a:extLst>
                </a:hlinkClick>
              </a:rPr>
              <a:t>UBSS Mobile app</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a:t>
            </a:r>
          </a:p>
          <a:p>
            <a:pPr algn="just"/>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algn="just"/>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Appointments will be held on Microsoft Teams or face to face as advised by the Student Success Manager.</a:t>
            </a:r>
            <a:endParaRPr lang="en-AU" sz="2865" kern="0" noProof="0" dirty="0">
              <a:solidFill>
                <a:srgbClr val="000000"/>
              </a:solidFill>
              <a:latin typeface="Arial" panose="020B0604020202020204" pitchFamily="34" charset="0"/>
              <a:ea typeface="Open Sauce"/>
              <a:cs typeface="Arial" panose="020B0604020202020204" pitchFamily="34" charset="0"/>
              <a:sym typeface="Open Sauce"/>
            </a:endParaRPr>
          </a:p>
        </p:txBody>
      </p:sp>
      <p:sp>
        <p:nvSpPr>
          <p:cNvPr id="14" name="Freeform 6"/>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6"/>
            <a:stretch>
              <a:fillRect t="-2895" b="-2895"/>
            </a:stretch>
          </a:blipFill>
        </p:spPr>
        <p:txBody>
          <a:bodyPr/>
          <a:lstStyle/>
          <a:p>
            <a:endParaRPr lang="en-AU" noProof="0" dirty="0"/>
          </a:p>
        </p:txBody>
      </p:sp>
      <p:grpSp>
        <p:nvGrpSpPr>
          <p:cNvPr id="11" name="Group 6">
            <a:extLst>
              <a:ext uri="{FF2B5EF4-FFF2-40B4-BE49-F238E27FC236}">
                <a16:creationId xmlns:a16="http://schemas.microsoft.com/office/drawing/2014/main" id="{F169D5B4-6B33-9745-91E1-1D807613CD61}"/>
              </a:ext>
            </a:extLst>
          </p:cNvPr>
          <p:cNvGrpSpPr/>
          <p:nvPr/>
        </p:nvGrpSpPr>
        <p:grpSpPr>
          <a:xfrm>
            <a:off x="336582" y="399739"/>
            <a:ext cx="12858171" cy="3186421"/>
            <a:chOff x="127000" y="-1149563"/>
            <a:chExt cx="15122720" cy="2031792"/>
          </a:xfrm>
        </p:grpSpPr>
        <p:sp>
          <p:nvSpPr>
            <p:cNvPr id="15" name="Freeform 7">
              <a:extLst>
                <a:ext uri="{FF2B5EF4-FFF2-40B4-BE49-F238E27FC236}">
                  <a16:creationId xmlns:a16="http://schemas.microsoft.com/office/drawing/2014/main" id="{0E0DB82A-B243-19A0-A522-FD5CFC91E041}"/>
                </a:ext>
              </a:extLst>
            </p:cNvPr>
            <p:cNvSpPr/>
            <p:nvPr/>
          </p:nvSpPr>
          <p:spPr>
            <a:xfrm>
              <a:off x="6108464" y="-1149563"/>
              <a:ext cx="9141256" cy="882229"/>
            </a:xfrm>
            <a:custGeom>
              <a:avLst/>
              <a:gdLst/>
              <a:ahLst/>
              <a:cxnLst/>
              <a:rect l="l" t="t" r="r" b="b"/>
              <a:pathLst>
                <a:path w="9141256" h="882229">
                  <a:moveTo>
                    <a:pt x="203200" y="0"/>
                  </a:moveTo>
                  <a:lnTo>
                    <a:pt x="8938056" y="0"/>
                  </a:lnTo>
                  <a:lnTo>
                    <a:pt x="9141256" y="882229"/>
                  </a:lnTo>
                  <a:lnTo>
                    <a:pt x="0" y="882229"/>
                  </a:lnTo>
                  <a:lnTo>
                    <a:pt x="203200" y="0"/>
                  </a:lnTo>
                  <a:close/>
                </a:path>
              </a:pathLst>
            </a:custGeom>
            <a:solidFill>
              <a:srgbClr val="CC0922"/>
            </a:solidFill>
          </p:spPr>
          <p:txBody>
            <a:bodyPr/>
            <a:lstStyle/>
            <a:p>
              <a:endParaRPr lang="en-AU" noProof="0" dirty="0"/>
            </a:p>
          </p:txBody>
        </p:sp>
        <p:sp>
          <p:nvSpPr>
            <p:cNvPr id="16" name="TextBox 8">
              <a:extLst>
                <a:ext uri="{FF2B5EF4-FFF2-40B4-BE49-F238E27FC236}">
                  <a16:creationId xmlns:a16="http://schemas.microsoft.com/office/drawing/2014/main" id="{7330924A-484D-46FB-C6B8-6AFB3C957664}"/>
                </a:ext>
              </a:extLst>
            </p:cNvPr>
            <p:cNvSpPr txBox="1"/>
            <p:nvPr/>
          </p:nvSpPr>
          <p:spPr>
            <a:xfrm>
              <a:off x="127000" y="19050"/>
              <a:ext cx="8887256" cy="863179"/>
            </a:xfrm>
            <a:prstGeom prst="rect">
              <a:avLst/>
            </a:prstGeom>
          </p:spPr>
          <p:txBody>
            <a:bodyPr lIns="50800" tIns="50800" rIns="50800" bIns="50800" rtlCol="0" anchor="ctr"/>
            <a:lstStyle/>
            <a:p>
              <a:pPr algn="ctr">
                <a:lnSpc>
                  <a:spcPts val="2574"/>
                </a:lnSpc>
              </a:pPr>
              <a:endParaRPr lang="en-AU" noProof="0" dirty="0"/>
            </a:p>
          </p:txBody>
        </p:sp>
      </p:grpSp>
      <p:sp>
        <p:nvSpPr>
          <p:cNvPr id="17" name="TextBox 11">
            <a:extLst>
              <a:ext uri="{FF2B5EF4-FFF2-40B4-BE49-F238E27FC236}">
                <a16:creationId xmlns:a16="http://schemas.microsoft.com/office/drawing/2014/main" id="{7AD98174-98F0-4AFF-F915-40CC36DE1E47}"/>
              </a:ext>
            </a:extLst>
          </p:cNvPr>
          <p:cNvSpPr txBox="1"/>
          <p:nvPr/>
        </p:nvSpPr>
        <p:spPr>
          <a:xfrm>
            <a:off x="5944540" y="550225"/>
            <a:ext cx="6736777" cy="2051844"/>
          </a:xfrm>
          <a:prstGeom prst="rect">
            <a:avLst/>
          </a:prstGeom>
        </p:spPr>
        <p:txBody>
          <a:bodyPr wrap="square" lIns="0" tIns="0" rIns="0" bIns="0" rtlCol="0" anchor="t">
            <a:spAutoFit/>
          </a:bodyPr>
          <a:lstStyle/>
          <a:p>
            <a:pPr algn="l">
              <a:lnSpc>
                <a:spcPts val="8029"/>
              </a:lnSpc>
            </a:pPr>
            <a:r>
              <a:rPr lang="en-AU" sz="5400" noProof="0" dirty="0">
                <a:solidFill>
                  <a:srgbClr val="FFFFFF"/>
                </a:solidFill>
                <a:latin typeface="Droid Serif Bold"/>
                <a:ea typeface="Droid Serif Bold"/>
                <a:cs typeface="Droid Serif Bold"/>
                <a:sym typeface="Droid Serif Bold"/>
              </a:rPr>
              <a:t>Student Success</a:t>
            </a:r>
          </a:p>
          <a:p>
            <a:pPr algn="l">
              <a:lnSpc>
                <a:spcPts val="8029"/>
              </a:lnSpc>
            </a:pPr>
            <a:endParaRPr lang="en-AU" sz="6690" noProof="0" dirty="0">
              <a:solidFill>
                <a:srgbClr val="FFFFFF"/>
              </a:solidFill>
              <a:latin typeface="Droid Serif Bold"/>
              <a:ea typeface="Droid Serif Bold"/>
              <a:cs typeface="Droid Serif Bold"/>
              <a:sym typeface="Droid Serif Bold"/>
            </a:endParaRPr>
          </a:p>
        </p:txBody>
      </p:sp>
      <p:grpSp>
        <p:nvGrpSpPr>
          <p:cNvPr id="8" name="Group 7">
            <a:extLst>
              <a:ext uri="{FF2B5EF4-FFF2-40B4-BE49-F238E27FC236}">
                <a16:creationId xmlns:a16="http://schemas.microsoft.com/office/drawing/2014/main" id="{4F6B0926-571A-1AD3-9823-84231CE4C354}"/>
              </a:ext>
            </a:extLst>
          </p:cNvPr>
          <p:cNvGrpSpPr/>
          <p:nvPr/>
        </p:nvGrpSpPr>
        <p:grpSpPr>
          <a:xfrm>
            <a:off x="15289019" y="-563396"/>
            <a:ext cx="3563557" cy="11212764"/>
            <a:chOff x="15289019" y="-563396"/>
            <a:chExt cx="3563557" cy="11212764"/>
          </a:xfrm>
        </p:grpSpPr>
        <p:sp>
          <p:nvSpPr>
            <p:cNvPr id="18" name="Freeform 3">
              <a:extLst>
                <a:ext uri="{FF2B5EF4-FFF2-40B4-BE49-F238E27FC236}">
                  <a16:creationId xmlns:a16="http://schemas.microsoft.com/office/drawing/2014/main" id="{51F1684D-D3D4-5A15-1081-8AAAE6B01C5D}"/>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7"/>
              <a:stretch>
                <a:fillRect/>
              </a:stretch>
            </a:blipFill>
          </p:spPr>
          <p:txBody>
            <a:bodyPr/>
            <a:lstStyle/>
            <a:p>
              <a:endParaRPr lang="en-AU" noProof="0" dirty="0"/>
            </a:p>
          </p:txBody>
        </p:sp>
        <p:sp>
          <p:nvSpPr>
            <p:cNvPr id="19" name="Freeform 4">
              <a:extLst>
                <a:ext uri="{FF2B5EF4-FFF2-40B4-BE49-F238E27FC236}">
                  <a16:creationId xmlns:a16="http://schemas.microsoft.com/office/drawing/2014/main" id="{F9A25438-539D-6B36-C8A8-CA8AB8C7D422}"/>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7"/>
              <a:stretch>
                <a:fillRect/>
              </a:stretch>
            </a:blipFill>
          </p:spPr>
          <p:txBody>
            <a:bodyPr/>
            <a:lstStyle/>
            <a:p>
              <a:endParaRPr lang="en-AU" noProof="0" dirty="0"/>
            </a:p>
          </p:txBody>
        </p:sp>
        <p:sp>
          <p:nvSpPr>
            <p:cNvPr id="20" name="Freeform 5">
              <a:extLst>
                <a:ext uri="{FF2B5EF4-FFF2-40B4-BE49-F238E27FC236}">
                  <a16:creationId xmlns:a16="http://schemas.microsoft.com/office/drawing/2014/main" id="{9691F0EE-C526-5518-445B-47E85ABDA7EB}"/>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7"/>
              <a:stretch>
                <a:fillRect/>
              </a:stretch>
            </a:blipFill>
          </p:spPr>
          <p:txBody>
            <a:bodyPr/>
            <a:lstStyle/>
            <a:p>
              <a:endParaRPr lang="en-AU" noProof="0"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595455" y="186152"/>
            <a:ext cx="15163801" cy="1260248"/>
            <a:chOff x="0" y="-15661"/>
            <a:chExt cx="10338818" cy="899507"/>
          </a:xfrm>
        </p:grpSpPr>
        <p:sp>
          <p:nvSpPr>
            <p:cNvPr id="4" name="Freeform 4"/>
            <p:cNvSpPr/>
            <p:nvPr/>
          </p:nvSpPr>
          <p:spPr>
            <a:xfrm>
              <a:off x="0" y="-15661"/>
              <a:ext cx="10338818" cy="852524"/>
            </a:xfrm>
            <a:custGeom>
              <a:avLst/>
              <a:gdLst/>
              <a:ahLst/>
              <a:cxnLst/>
              <a:rect l="l" t="t" r="r" b="b"/>
              <a:pathLst>
                <a:path w="8349892" h="883846">
                  <a:moveTo>
                    <a:pt x="203200" y="0"/>
                  </a:moveTo>
                  <a:lnTo>
                    <a:pt x="8146692" y="0"/>
                  </a:lnTo>
                  <a:lnTo>
                    <a:pt x="8349892" y="883846"/>
                  </a:lnTo>
                  <a:lnTo>
                    <a:pt x="0" y="883846"/>
                  </a:lnTo>
                  <a:lnTo>
                    <a:pt x="203200" y="0"/>
                  </a:lnTo>
                  <a:close/>
                </a:path>
              </a:pathLst>
            </a:custGeom>
            <a:solidFill>
              <a:srgbClr val="CC0922"/>
            </a:solidFill>
          </p:spPr>
          <p:txBody>
            <a:bodyPr/>
            <a:lstStyle/>
            <a:p>
              <a:endParaRPr lang="en-AU" noProof="0" dirty="0"/>
            </a:p>
          </p:txBody>
        </p:sp>
        <p:sp>
          <p:nvSpPr>
            <p:cNvPr id="5" name="TextBox 5"/>
            <p:cNvSpPr txBox="1"/>
            <p:nvPr/>
          </p:nvSpPr>
          <p:spPr>
            <a:xfrm>
              <a:off x="127000" y="19050"/>
              <a:ext cx="8095892" cy="864796"/>
            </a:xfrm>
            <a:prstGeom prst="rect">
              <a:avLst/>
            </a:prstGeom>
          </p:spPr>
          <p:txBody>
            <a:bodyPr lIns="50800" tIns="50800" rIns="50800" bIns="50800" rtlCol="0" anchor="ctr"/>
            <a:lstStyle/>
            <a:p>
              <a:pPr algn="ctr">
                <a:lnSpc>
                  <a:spcPts val="2574"/>
                </a:lnSpc>
              </a:pPr>
              <a:endParaRPr lang="en-AU" noProof="0" dirty="0"/>
            </a:p>
          </p:txBody>
        </p:sp>
      </p:grpSp>
      <p:sp>
        <p:nvSpPr>
          <p:cNvPr id="11" name="TextBox 11"/>
          <p:cNvSpPr txBox="1"/>
          <p:nvPr/>
        </p:nvSpPr>
        <p:spPr>
          <a:xfrm>
            <a:off x="5715000" y="186152"/>
            <a:ext cx="12573000" cy="1043619"/>
          </a:xfrm>
          <a:prstGeom prst="rect">
            <a:avLst/>
          </a:prstGeom>
        </p:spPr>
        <p:txBody>
          <a:bodyPr wrap="square" lIns="0" tIns="0" rIns="0" bIns="0" rtlCol="0" anchor="t">
            <a:spAutoFit/>
          </a:bodyPr>
          <a:lstStyle/>
          <a:p>
            <a:pPr>
              <a:lnSpc>
                <a:spcPts val="9069"/>
              </a:lnSpc>
              <a:spcBef>
                <a:spcPct val="0"/>
              </a:spcBef>
            </a:pPr>
            <a:r>
              <a:rPr lang="en-AU" sz="5400" noProof="0" dirty="0">
                <a:solidFill>
                  <a:srgbClr val="FFFFFF"/>
                </a:solidFill>
                <a:latin typeface="Droid Serif Bold"/>
                <a:ea typeface="Droid Serif Bold"/>
                <a:cs typeface="Droid Serif Bold"/>
                <a:sym typeface="Droid Serif Bold"/>
              </a:rPr>
              <a:t>  </a:t>
            </a:r>
            <a:r>
              <a:rPr lang="en-AU" sz="4800" noProof="0" dirty="0">
                <a:solidFill>
                  <a:srgbClr val="FFFFFF"/>
                </a:solidFill>
                <a:latin typeface="Droid Serif Bold"/>
                <a:ea typeface="Droid Serif Bold"/>
                <a:cs typeface="Droid Serif Bold"/>
                <a:sym typeface="Droid Serif Bold"/>
              </a:rPr>
              <a:t>Acknowledgement of Country</a:t>
            </a:r>
          </a:p>
        </p:txBody>
      </p:sp>
      <p:sp>
        <p:nvSpPr>
          <p:cNvPr id="12" name="Freeform 12"/>
          <p:cNvSpPr/>
          <p:nvPr/>
        </p:nvSpPr>
        <p:spPr>
          <a:xfrm>
            <a:off x="196944" y="299053"/>
            <a:ext cx="2927255" cy="10344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3"/>
            <a:stretch>
              <a:fillRect t="-2846" b="-1156"/>
            </a:stretch>
          </a:blipFill>
        </p:spPr>
        <p:txBody>
          <a:bodyPr/>
          <a:lstStyle/>
          <a:p>
            <a:endParaRPr lang="en-AU" noProof="0" dirty="0"/>
          </a:p>
        </p:txBody>
      </p:sp>
      <p:pic>
        <p:nvPicPr>
          <p:cNvPr id="15" name="Picture 14">
            <a:extLst>
              <a:ext uri="{FF2B5EF4-FFF2-40B4-BE49-F238E27FC236}">
                <a16:creationId xmlns:a16="http://schemas.microsoft.com/office/drawing/2014/main" id="{3498FF10-587A-41A4-87DB-4B651017B679}"/>
              </a:ext>
            </a:extLst>
          </p:cNvPr>
          <p:cNvPicPr>
            <a:picLocks noChangeAspect="1"/>
          </p:cNvPicPr>
          <p:nvPr/>
        </p:nvPicPr>
        <p:blipFill>
          <a:blip r:embed="rId4"/>
          <a:stretch>
            <a:fillRect/>
          </a:stretch>
        </p:blipFill>
        <p:spPr>
          <a:xfrm>
            <a:off x="237150" y="1714500"/>
            <a:ext cx="6477768" cy="7961450"/>
          </a:xfrm>
          <a:custGeom>
            <a:avLst/>
            <a:gdLst>
              <a:gd name="connsiteX0" fmla="*/ 0 w 6477768"/>
              <a:gd name="connsiteY0" fmla="*/ 0 h 7961450"/>
              <a:gd name="connsiteX1" fmla="*/ 647777 w 6477768"/>
              <a:gd name="connsiteY1" fmla="*/ 0 h 7961450"/>
              <a:gd name="connsiteX2" fmla="*/ 1230776 w 6477768"/>
              <a:gd name="connsiteY2" fmla="*/ 0 h 7961450"/>
              <a:gd name="connsiteX3" fmla="*/ 1813775 w 6477768"/>
              <a:gd name="connsiteY3" fmla="*/ 0 h 7961450"/>
              <a:gd name="connsiteX4" fmla="*/ 2461552 w 6477768"/>
              <a:gd name="connsiteY4" fmla="*/ 0 h 7961450"/>
              <a:gd name="connsiteX5" fmla="*/ 3174106 w 6477768"/>
              <a:gd name="connsiteY5" fmla="*/ 0 h 7961450"/>
              <a:gd name="connsiteX6" fmla="*/ 3886661 w 6477768"/>
              <a:gd name="connsiteY6" fmla="*/ 0 h 7961450"/>
              <a:gd name="connsiteX7" fmla="*/ 4599215 w 6477768"/>
              <a:gd name="connsiteY7" fmla="*/ 0 h 7961450"/>
              <a:gd name="connsiteX8" fmla="*/ 5376547 w 6477768"/>
              <a:gd name="connsiteY8" fmla="*/ 0 h 7961450"/>
              <a:gd name="connsiteX9" fmla="*/ 6477768 w 6477768"/>
              <a:gd name="connsiteY9" fmla="*/ 0 h 7961450"/>
              <a:gd name="connsiteX10" fmla="*/ 6477768 w 6477768"/>
              <a:gd name="connsiteY10" fmla="*/ 743069 h 7961450"/>
              <a:gd name="connsiteX11" fmla="*/ 6477768 w 6477768"/>
              <a:gd name="connsiteY11" fmla="*/ 1486137 h 7961450"/>
              <a:gd name="connsiteX12" fmla="*/ 6477768 w 6477768"/>
              <a:gd name="connsiteY12" fmla="*/ 2308821 h 7961450"/>
              <a:gd name="connsiteX13" fmla="*/ 6477768 w 6477768"/>
              <a:gd name="connsiteY13" fmla="*/ 3051889 h 7961450"/>
              <a:gd name="connsiteX14" fmla="*/ 6477768 w 6477768"/>
              <a:gd name="connsiteY14" fmla="*/ 3874572 h 7961450"/>
              <a:gd name="connsiteX15" fmla="*/ 6477768 w 6477768"/>
              <a:gd name="connsiteY15" fmla="*/ 4617641 h 7961450"/>
              <a:gd name="connsiteX16" fmla="*/ 6477768 w 6477768"/>
              <a:gd name="connsiteY16" fmla="*/ 5121866 h 7961450"/>
              <a:gd name="connsiteX17" fmla="*/ 6477768 w 6477768"/>
              <a:gd name="connsiteY17" fmla="*/ 5864935 h 7961450"/>
              <a:gd name="connsiteX18" fmla="*/ 6477768 w 6477768"/>
              <a:gd name="connsiteY18" fmla="*/ 6448775 h 7961450"/>
              <a:gd name="connsiteX19" fmla="*/ 6477768 w 6477768"/>
              <a:gd name="connsiteY19" fmla="*/ 6953000 h 7961450"/>
              <a:gd name="connsiteX20" fmla="*/ 6477768 w 6477768"/>
              <a:gd name="connsiteY20" fmla="*/ 7377610 h 7961450"/>
              <a:gd name="connsiteX21" fmla="*/ 6477768 w 6477768"/>
              <a:gd name="connsiteY21" fmla="*/ 7961450 h 7961450"/>
              <a:gd name="connsiteX22" fmla="*/ 5959547 w 6477768"/>
              <a:gd name="connsiteY22" fmla="*/ 7961450 h 7961450"/>
              <a:gd name="connsiteX23" fmla="*/ 5441325 w 6477768"/>
              <a:gd name="connsiteY23" fmla="*/ 7961450 h 7961450"/>
              <a:gd name="connsiteX24" fmla="*/ 4663993 w 6477768"/>
              <a:gd name="connsiteY24" fmla="*/ 7961450 h 7961450"/>
              <a:gd name="connsiteX25" fmla="*/ 3886661 w 6477768"/>
              <a:gd name="connsiteY25" fmla="*/ 7961450 h 7961450"/>
              <a:gd name="connsiteX26" fmla="*/ 3238884 w 6477768"/>
              <a:gd name="connsiteY26" fmla="*/ 7961450 h 7961450"/>
              <a:gd name="connsiteX27" fmla="*/ 2461552 w 6477768"/>
              <a:gd name="connsiteY27" fmla="*/ 7961450 h 7961450"/>
              <a:gd name="connsiteX28" fmla="*/ 1813775 w 6477768"/>
              <a:gd name="connsiteY28" fmla="*/ 7961450 h 7961450"/>
              <a:gd name="connsiteX29" fmla="*/ 1101221 w 6477768"/>
              <a:gd name="connsiteY29" fmla="*/ 7961450 h 7961450"/>
              <a:gd name="connsiteX30" fmla="*/ 647777 w 6477768"/>
              <a:gd name="connsiteY30" fmla="*/ 7961450 h 7961450"/>
              <a:gd name="connsiteX31" fmla="*/ 0 w 6477768"/>
              <a:gd name="connsiteY31" fmla="*/ 7961450 h 7961450"/>
              <a:gd name="connsiteX32" fmla="*/ 0 w 6477768"/>
              <a:gd name="connsiteY32" fmla="*/ 7377610 h 7961450"/>
              <a:gd name="connsiteX33" fmla="*/ 0 w 6477768"/>
              <a:gd name="connsiteY33" fmla="*/ 6793771 h 7961450"/>
              <a:gd name="connsiteX34" fmla="*/ 0 w 6477768"/>
              <a:gd name="connsiteY34" fmla="*/ 6289546 h 7961450"/>
              <a:gd name="connsiteX35" fmla="*/ 0 w 6477768"/>
              <a:gd name="connsiteY35" fmla="*/ 5705706 h 7961450"/>
              <a:gd name="connsiteX36" fmla="*/ 0 w 6477768"/>
              <a:gd name="connsiteY36" fmla="*/ 4962637 h 7961450"/>
              <a:gd name="connsiteX37" fmla="*/ 0 w 6477768"/>
              <a:gd name="connsiteY37" fmla="*/ 4458412 h 7961450"/>
              <a:gd name="connsiteX38" fmla="*/ 0 w 6477768"/>
              <a:gd name="connsiteY38" fmla="*/ 4033801 h 7961450"/>
              <a:gd name="connsiteX39" fmla="*/ 0 w 6477768"/>
              <a:gd name="connsiteY39" fmla="*/ 3211118 h 7961450"/>
              <a:gd name="connsiteX40" fmla="*/ 0 w 6477768"/>
              <a:gd name="connsiteY40" fmla="*/ 2786508 h 7961450"/>
              <a:gd name="connsiteX41" fmla="*/ 0 w 6477768"/>
              <a:gd name="connsiteY41" fmla="*/ 2123053 h 7961450"/>
              <a:gd name="connsiteX42" fmla="*/ 0 w 6477768"/>
              <a:gd name="connsiteY42" fmla="*/ 1698443 h 7961450"/>
              <a:gd name="connsiteX43" fmla="*/ 0 w 6477768"/>
              <a:gd name="connsiteY43" fmla="*/ 955374 h 7961450"/>
              <a:gd name="connsiteX44" fmla="*/ 0 w 6477768"/>
              <a:gd name="connsiteY44" fmla="*/ 0 h 796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77768" h="7961450" fill="none" extrusionOk="0">
                <a:moveTo>
                  <a:pt x="0" y="0"/>
                </a:moveTo>
                <a:cubicBezTo>
                  <a:pt x="310198" y="1775"/>
                  <a:pt x="326578" y="11169"/>
                  <a:pt x="647777" y="0"/>
                </a:cubicBezTo>
                <a:cubicBezTo>
                  <a:pt x="968976" y="-11169"/>
                  <a:pt x="980731" y="22412"/>
                  <a:pt x="1230776" y="0"/>
                </a:cubicBezTo>
                <a:cubicBezTo>
                  <a:pt x="1480821" y="-22412"/>
                  <a:pt x="1628388" y="8388"/>
                  <a:pt x="1813775" y="0"/>
                </a:cubicBezTo>
                <a:cubicBezTo>
                  <a:pt x="1999162" y="-8388"/>
                  <a:pt x="2174678" y="941"/>
                  <a:pt x="2461552" y="0"/>
                </a:cubicBezTo>
                <a:cubicBezTo>
                  <a:pt x="2748426" y="-941"/>
                  <a:pt x="2845117" y="22290"/>
                  <a:pt x="3174106" y="0"/>
                </a:cubicBezTo>
                <a:cubicBezTo>
                  <a:pt x="3503095" y="-22290"/>
                  <a:pt x="3563136" y="10098"/>
                  <a:pt x="3886661" y="0"/>
                </a:cubicBezTo>
                <a:cubicBezTo>
                  <a:pt x="4210187" y="-10098"/>
                  <a:pt x="4254635" y="31511"/>
                  <a:pt x="4599215" y="0"/>
                </a:cubicBezTo>
                <a:cubicBezTo>
                  <a:pt x="4943795" y="-31511"/>
                  <a:pt x="5099381" y="6288"/>
                  <a:pt x="5376547" y="0"/>
                </a:cubicBezTo>
                <a:cubicBezTo>
                  <a:pt x="5653713" y="-6288"/>
                  <a:pt x="6080058" y="-50193"/>
                  <a:pt x="6477768" y="0"/>
                </a:cubicBezTo>
                <a:cubicBezTo>
                  <a:pt x="6510993" y="148698"/>
                  <a:pt x="6490175" y="520963"/>
                  <a:pt x="6477768" y="743069"/>
                </a:cubicBezTo>
                <a:cubicBezTo>
                  <a:pt x="6465361" y="965175"/>
                  <a:pt x="6483110" y="1198105"/>
                  <a:pt x="6477768" y="1486137"/>
                </a:cubicBezTo>
                <a:cubicBezTo>
                  <a:pt x="6472426" y="1774169"/>
                  <a:pt x="6483805" y="2092190"/>
                  <a:pt x="6477768" y="2308821"/>
                </a:cubicBezTo>
                <a:cubicBezTo>
                  <a:pt x="6471731" y="2525452"/>
                  <a:pt x="6487075" y="2812262"/>
                  <a:pt x="6477768" y="3051889"/>
                </a:cubicBezTo>
                <a:cubicBezTo>
                  <a:pt x="6468461" y="3291516"/>
                  <a:pt x="6461580" y="3558846"/>
                  <a:pt x="6477768" y="3874572"/>
                </a:cubicBezTo>
                <a:cubicBezTo>
                  <a:pt x="6493956" y="4190298"/>
                  <a:pt x="6450100" y="4247719"/>
                  <a:pt x="6477768" y="4617641"/>
                </a:cubicBezTo>
                <a:cubicBezTo>
                  <a:pt x="6505436" y="4987563"/>
                  <a:pt x="6453264" y="5008672"/>
                  <a:pt x="6477768" y="5121866"/>
                </a:cubicBezTo>
                <a:cubicBezTo>
                  <a:pt x="6502272" y="5235060"/>
                  <a:pt x="6497109" y="5673169"/>
                  <a:pt x="6477768" y="5864935"/>
                </a:cubicBezTo>
                <a:cubicBezTo>
                  <a:pt x="6458427" y="6056701"/>
                  <a:pt x="6470954" y="6191102"/>
                  <a:pt x="6477768" y="6448775"/>
                </a:cubicBezTo>
                <a:cubicBezTo>
                  <a:pt x="6484582" y="6706448"/>
                  <a:pt x="6455699" y="6766054"/>
                  <a:pt x="6477768" y="6953000"/>
                </a:cubicBezTo>
                <a:cubicBezTo>
                  <a:pt x="6499837" y="7139947"/>
                  <a:pt x="6462852" y="7210483"/>
                  <a:pt x="6477768" y="7377610"/>
                </a:cubicBezTo>
                <a:cubicBezTo>
                  <a:pt x="6492685" y="7544737"/>
                  <a:pt x="6477678" y="7833475"/>
                  <a:pt x="6477768" y="7961450"/>
                </a:cubicBezTo>
                <a:cubicBezTo>
                  <a:pt x="6261685" y="7943135"/>
                  <a:pt x="6154929" y="7941553"/>
                  <a:pt x="5959547" y="7961450"/>
                </a:cubicBezTo>
                <a:cubicBezTo>
                  <a:pt x="5764165" y="7981347"/>
                  <a:pt x="5600006" y="7943273"/>
                  <a:pt x="5441325" y="7961450"/>
                </a:cubicBezTo>
                <a:cubicBezTo>
                  <a:pt x="5282644" y="7979627"/>
                  <a:pt x="4911946" y="7993457"/>
                  <a:pt x="4663993" y="7961450"/>
                </a:cubicBezTo>
                <a:cubicBezTo>
                  <a:pt x="4416040" y="7929443"/>
                  <a:pt x="4220108" y="7926243"/>
                  <a:pt x="3886661" y="7961450"/>
                </a:cubicBezTo>
                <a:cubicBezTo>
                  <a:pt x="3553214" y="7996657"/>
                  <a:pt x="3499200" y="7964559"/>
                  <a:pt x="3238884" y="7961450"/>
                </a:cubicBezTo>
                <a:cubicBezTo>
                  <a:pt x="2978568" y="7958341"/>
                  <a:pt x="2729296" y="7942235"/>
                  <a:pt x="2461552" y="7961450"/>
                </a:cubicBezTo>
                <a:cubicBezTo>
                  <a:pt x="2193808" y="7980665"/>
                  <a:pt x="2050111" y="7977618"/>
                  <a:pt x="1813775" y="7961450"/>
                </a:cubicBezTo>
                <a:cubicBezTo>
                  <a:pt x="1577439" y="7945282"/>
                  <a:pt x="1360347" y="7975969"/>
                  <a:pt x="1101221" y="7961450"/>
                </a:cubicBezTo>
                <a:cubicBezTo>
                  <a:pt x="842095" y="7946931"/>
                  <a:pt x="865956" y="7956408"/>
                  <a:pt x="647777" y="7961450"/>
                </a:cubicBezTo>
                <a:cubicBezTo>
                  <a:pt x="429598" y="7966492"/>
                  <a:pt x="322617" y="7945553"/>
                  <a:pt x="0" y="7961450"/>
                </a:cubicBezTo>
                <a:cubicBezTo>
                  <a:pt x="-18543" y="7777374"/>
                  <a:pt x="20873" y="7621283"/>
                  <a:pt x="0" y="7377610"/>
                </a:cubicBezTo>
                <a:cubicBezTo>
                  <a:pt x="-20873" y="7133937"/>
                  <a:pt x="-18170" y="6978477"/>
                  <a:pt x="0" y="6793771"/>
                </a:cubicBezTo>
                <a:cubicBezTo>
                  <a:pt x="18170" y="6609065"/>
                  <a:pt x="-4195" y="6518684"/>
                  <a:pt x="0" y="6289546"/>
                </a:cubicBezTo>
                <a:cubicBezTo>
                  <a:pt x="4195" y="6060408"/>
                  <a:pt x="6014" y="5856793"/>
                  <a:pt x="0" y="5705706"/>
                </a:cubicBezTo>
                <a:cubicBezTo>
                  <a:pt x="-6014" y="5554619"/>
                  <a:pt x="33336" y="5194710"/>
                  <a:pt x="0" y="4962637"/>
                </a:cubicBezTo>
                <a:cubicBezTo>
                  <a:pt x="-33336" y="4730564"/>
                  <a:pt x="12493" y="4686153"/>
                  <a:pt x="0" y="4458412"/>
                </a:cubicBezTo>
                <a:cubicBezTo>
                  <a:pt x="-12493" y="4230672"/>
                  <a:pt x="13243" y="4179612"/>
                  <a:pt x="0" y="4033801"/>
                </a:cubicBezTo>
                <a:cubicBezTo>
                  <a:pt x="-13243" y="3887990"/>
                  <a:pt x="-21623" y="3408423"/>
                  <a:pt x="0" y="3211118"/>
                </a:cubicBezTo>
                <a:cubicBezTo>
                  <a:pt x="21623" y="3013813"/>
                  <a:pt x="-12503" y="2891123"/>
                  <a:pt x="0" y="2786508"/>
                </a:cubicBezTo>
                <a:cubicBezTo>
                  <a:pt x="12503" y="2681893"/>
                  <a:pt x="-7608" y="2406313"/>
                  <a:pt x="0" y="2123053"/>
                </a:cubicBezTo>
                <a:cubicBezTo>
                  <a:pt x="7608" y="1839794"/>
                  <a:pt x="-5616" y="1803527"/>
                  <a:pt x="0" y="1698443"/>
                </a:cubicBezTo>
                <a:cubicBezTo>
                  <a:pt x="5616" y="1593359"/>
                  <a:pt x="-5234" y="1242457"/>
                  <a:pt x="0" y="955374"/>
                </a:cubicBezTo>
                <a:cubicBezTo>
                  <a:pt x="5234" y="668291"/>
                  <a:pt x="-23744" y="469923"/>
                  <a:pt x="0" y="0"/>
                </a:cubicBezTo>
                <a:close/>
              </a:path>
              <a:path w="6477768" h="7961450" stroke="0" extrusionOk="0">
                <a:moveTo>
                  <a:pt x="0" y="0"/>
                </a:moveTo>
                <a:cubicBezTo>
                  <a:pt x="123651" y="4774"/>
                  <a:pt x="456235" y="-26269"/>
                  <a:pt x="582999" y="0"/>
                </a:cubicBezTo>
                <a:cubicBezTo>
                  <a:pt x="709763" y="26269"/>
                  <a:pt x="924572" y="10470"/>
                  <a:pt x="1036443" y="0"/>
                </a:cubicBezTo>
                <a:cubicBezTo>
                  <a:pt x="1148314" y="-10470"/>
                  <a:pt x="1644971" y="1778"/>
                  <a:pt x="1813775" y="0"/>
                </a:cubicBezTo>
                <a:cubicBezTo>
                  <a:pt x="1982579" y="-1778"/>
                  <a:pt x="2203330" y="-8219"/>
                  <a:pt x="2396774" y="0"/>
                </a:cubicBezTo>
                <a:cubicBezTo>
                  <a:pt x="2590218" y="8219"/>
                  <a:pt x="2820606" y="-9011"/>
                  <a:pt x="2979773" y="0"/>
                </a:cubicBezTo>
                <a:cubicBezTo>
                  <a:pt x="3138940" y="9011"/>
                  <a:pt x="3459609" y="6279"/>
                  <a:pt x="3757105" y="0"/>
                </a:cubicBezTo>
                <a:cubicBezTo>
                  <a:pt x="4054601" y="-6279"/>
                  <a:pt x="4068770" y="21959"/>
                  <a:pt x="4275327" y="0"/>
                </a:cubicBezTo>
                <a:cubicBezTo>
                  <a:pt x="4481884" y="-21959"/>
                  <a:pt x="4719470" y="5162"/>
                  <a:pt x="5052659" y="0"/>
                </a:cubicBezTo>
                <a:cubicBezTo>
                  <a:pt x="5385848" y="-5162"/>
                  <a:pt x="5502285" y="7025"/>
                  <a:pt x="5829991" y="0"/>
                </a:cubicBezTo>
                <a:cubicBezTo>
                  <a:pt x="6157697" y="-7025"/>
                  <a:pt x="6300958" y="4363"/>
                  <a:pt x="6477768" y="0"/>
                </a:cubicBezTo>
                <a:cubicBezTo>
                  <a:pt x="6476563" y="270144"/>
                  <a:pt x="6502145" y="573244"/>
                  <a:pt x="6477768" y="822683"/>
                </a:cubicBezTo>
                <a:cubicBezTo>
                  <a:pt x="6453391" y="1072122"/>
                  <a:pt x="6457841" y="1396918"/>
                  <a:pt x="6477768" y="1565752"/>
                </a:cubicBezTo>
                <a:cubicBezTo>
                  <a:pt x="6497695" y="1734586"/>
                  <a:pt x="6485949" y="1836597"/>
                  <a:pt x="6477768" y="1990363"/>
                </a:cubicBezTo>
                <a:cubicBezTo>
                  <a:pt x="6469587" y="2144129"/>
                  <a:pt x="6495370" y="2463153"/>
                  <a:pt x="6477768" y="2653817"/>
                </a:cubicBezTo>
                <a:cubicBezTo>
                  <a:pt x="6460166" y="2844481"/>
                  <a:pt x="6467388" y="3173339"/>
                  <a:pt x="6477768" y="3317271"/>
                </a:cubicBezTo>
                <a:cubicBezTo>
                  <a:pt x="6488148" y="3461203"/>
                  <a:pt x="6462743" y="3805871"/>
                  <a:pt x="6477768" y="3980725"/>
                </a:cubicBezTo>
                <a:cubicBezTo>
                  <a:pt x="6492793" y="4155579"/>
                  <a:pt x="6497111" y="4519120"/>
                  <a:pt x="6477768" y="4723794"/>
                </a:cubicBezTo>
                <a:cubicBezTo>
                  <a:pt x="6458425" y="4928468"/>
                  <a:pt x="6490564" y="5150123"/>
                  <a:pt x="6477768" y="5466862"/>
                </a:cubicBezTo>
                <a:cubicBezTo>
                  <a:pt x="6464972" y="5783601"/>
                  <a:pt x="6483471" y="5906402"/>
                  <a:pt x="6477768" y="6209931"/>
                </a:cubicBezTo>
                <a:cubicBezTo>
                  <a:pt x="6472065" y="6513460"/>
                  <a:pt x="6460252" y="6424230"/>
                  <a:pt x="6477768" y="6634542"/>
                </a:cubicBezTo>
                <a:cubicBezTo>
                  <a:pt x="6495284" y="6844854"/>
                  <a:pt x="6471704" y="7017469"/>
                  <a:pt x="6477768" y="7138767"/>
                </a:cubicBezTo>
                <a:cubicBezTo>
                  <a:pt x="6483832" y="7260065"/>
                  <a:pt x="6476409" y="7584873"/>
                  <a:pt x="6477768" y="7961450"/>
                </a:cubicBezTo>
                <a:cubicBezTo>
                  <a:pt x="6297560" y="7970170"/>
                  <a:pt x="6122311" y="7985881"/>
                  <a:pt x="5894769" y="7961450"/>
                </a:cubicBezTo>
                <a:cubicBezTo>
                  <a:pt x="5667227" y="7937019"/>
                  <a:pt x="5470749" y="7945711"/>
                  <a:pt x="5246992" y="7961450"/>
                </a:cubicBezTo>
                <a:cubicBezTo>
                  <a:pt x="5023235" y="7977189"/>
                  <a:pt x="4909315" y="7957612"/>
                  <a:pt x="4793548" y="7961450"/>
                </a:cubicBezTo>
                <a:cubicBezTo>
                  <a:pt x="4677781" y="7965288"/>
                  <a:pt x="4455051" y="7947116"/>
                  <a:pt x="4340105" y="7961450"/>
                </a:cubicBezTo>
                <a:cubicBezTo>
                  <a:pt x="4225159" y="7975784"/>
                  <a:pt x="3951465" y="7969109"/>
                  <a:pt x="3692328" y="7961450"/>
                </a:cubicBezTo>
                <a:cubicBezTo>
                  <a:pt x="3433191" y="7953791"/>
                  <a:pt x="3347151" y="7936016"/>
                  <a:pt x="3174106" y="7961450"/>
                </a:cubicBezTo>
                <a:cubicBezTo>
                  <a:pt x="3001061" y="7986884"/>
                  <a:pt x="2686207" y="7980452"/>
                  <a:pt x="2461552" y="7961450"/>
                </a:cubicBezTo>
                <a:cubicBezTo>
                  <a:pt x="2236897" y="7942448"/>
                  <a:pt x="2161145" y="7940612"/>
                  <a:pt x="1943330" y="7961450"/>
                </a:cubicBezTo>
                <a:cubicBezTo>
                  <a:pt x="1725515" y="7982288"/>
                  <a:pt x="1406669" y="7976753"/>
                  <a:pt x="1230776" y="7961450"/>
                </a:cubicBezTo>
                <a:cubicBezTo>
                  <a:pt x="1054883" y="7946147"/>
                  <a:pt x="881642" y="7983553"/>
                  <a:pt x="777332" y="7961450"/>
                </a:cubicBezTo>
                <a:cubicBezTo>
                  <a:pt x="673022" y="7939347"/>
                  <a:pt x="175367" y="7991839"/>
                  <a:pt x="0" y="7961450"/>
                </a:cubicBezTo>
                <a:cubicBezTo>
                  <a:pt x="-23196" y="7790859"/>
                  <a:pt x="4550" y="7581096"/>
                  <a:pt x="0" y="7457225"/>
                </a:cubicBezTo>
                <a:cubicBezTo>
                  <a:pt x="-4550" y="7333355"/>
                  <a:pt x="14855" y="6837999"/>
                  <a:pt x="0" y="6634542"/>
                </a:cubicBezTo>
                <a:cubicBezTo>
                  <a:pt x="-14855" y="6431085"/>
                  <a:pt x="-13385" y="6209309"/>
                  <a:pt x="0" y="6050702"/>
                </a:cubicBezTo>
                <a:cubicBezTo>
                  <a:pt x="13385" y="5892095"/>
                  <a:pt x="19719" y="5409237"/>
                  <a:pt x="0" y="5228019"/>
                </a:cubicBezTo>
                <a:cubicBezTo>
                  <a:pt x="-19719" y="5046801"/>
                  <a:pt x="-14029" y="4892832"/>
                  <a:pt x="0" y="4723794"/>
                </a:cubicBezTo>
                <a:cubicBezTo>
                  <a:pt x="14029" y="4554757"/>
                  <a:pt x="-9656" y="4488129"/>
                  <a:pt x="0" y="4299183"/>
                </a:cubicBezTo>
                <a:cubicBezTo>
                  <a:pt x="9656" y="4110237"/>
                  <a:pt x="11112" y="3980705"/>
                  <a:pt x="0" y="3874572"/>
                </a:cubicBezTo>
                <a:cubicBezTo>
                  <a:pt x="-11112" y="3768439"/>
                  <a:pt x="32493" y="3468379"/>
                  <a:pt x="0" y="3131504"/>
                </a:cubicBezTo>
                <a:cubicBezTo>
                  <a:pt x="-32493" y="2794629"/>
                  <a:pt x="-16044" y="2833958"/>
                  <a:pt x="0" y="2706893"/>
                </a:cubicBezTo>
                <a:cubicBezTo>
                  <a:pt x="16044" y="2579828"/>
                  <a:pt x="-14725" y="2230919"/>
                  <a:pt x="0" y="2043439"/>
                </a:cubicBezTo>
                <a:cubicBezTo>
                  <a:pt x="14725" y="1855959"/>
                  <a:pt x="-20581" y="1678361"/>
                  <a:pt x="0" y="1539214"/>
                </a:cubicBezTo>
                <a:cubicBezTo>
                  <a:pt x="20581" y="1400068"/>
                  <a:pt x="10285" y="1102001"/>
                  <a:pt x="0" y="875759"/>
                </a:cubicBezTo>
                <a:cubicBezTo>
                  <a:pt x="-10285" y="649518"/>
                  <a:pt x="35461" y="258462"/>
                  <a:pt x="0" y="0"/>
                </a:cubicBezTo>
                <a:close/>
              </a:path>
            </a:pathLst>
          </a:custGeom>
          <a:ln w="69850">
            <a:solidFill>
              <a:schemeClr val="bg2">
                <a:lumMod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16" name="TextBox 15">
            <a:extLst>
              <a:ext uri="{FF2B5EF4-FFF2-40B4-BE49-F238E27FC236}">
                <a16:creationId xmlns:a16="http://schemas.microsoft.com/office/drawing/2014/main" id="{E92DE489-5765-48EA-B3C0-13592C9E8FAB}"/>
              </a:ext>
            </a:extLst>
          </p:cNvPr>
          <p:cNvSpPr txBox="1"/>
          <p:nvPr/>
        </p:nvSpPr>
        <p:spPr>
          <a:xfrm>
            <a:off x="6934199" y="1866900"/>
            <a:ext cx="11123879" cy="7848302"/>
          </a:xfrm>
          <a:custGeom>
            <a:avLst/>
            <a:gdLst>
              <a:gd name="connsiteX0" fmla="*/ 0 w 11123879"/>
              <a:gd name="connsiteY0" fmla="*/ 0 h 7848302"/>
              <a:gd name="connsiteX1" fmla="*/ 361526 w 11123879"/>
              <a:gd name="connsiteY1" fmla="*/ 0 h 7848302"/>
              <a:gd name="connsiteX2" fmla="*/ 945530 w 11123879"/>
              <a:gd name="connsiteY2" fmla="*/ 0 h 7848302"/>
              <a:gd name="connsiteX3" fmla="*/ 1307056 w 11123879"/>
              <a:gd name="connsiteY3" fmla="*/ 0 h 7848302"/>
              <a:gd name="connsiteX4" fmla="*/ 1668582 w 11123879"/>
              <a:gd name="connsiteY4" fmla="*/ 0 h 7848302"/>
              <a:gd name="connsiteX5" fmla="*/ 2252585 w 11123879"/>
              <a:gd name="connsiteY5" fmla="*/ 0 h 7848302"/>
              <a:gd name="connsiteX6" fmla="*/ 2947828 w 11123879"/>
              <a:gd name="connsiteY6" fmla="*/ 0 h 7848302"/>
              <a:gd name="connsiteX7" fmla="*/ 3309354 w 11123879"/>
              <a:gd name="connsiteY7" fmla="*/ 0 h 7848302"/>
              <a:gd name="connsiteX8" fmla="*/ 4227074 w 11123879"/>
              <a:gd name="connsiteY8" fmla="*/ 0 h 7848302"/>
              <a:gd name="connsiteX9" fmla="*/ 4922316 w 11123879"/>
              <a:gd name="connsiteY9" fmla="*/ 0 h 7848302"/>
              <a:gd name="connsiteX10" fmla="*/ 5728798 w 11123879"/>
              <a:gd name="connsiteY10" fmla="*/ 0 h 7848302"/>
              <a:gd name="connsiteX11" fmla="*/ 6312801 w 11123879"/>
              <a:gd name="connsiteY11" fmla="*/ 0 h 7848302"/>
              <a:gd name="connsiteX12" fmla="*/ 7008044 w 11123879"/>
              <a:gd name="connsiteY12" fmla="*/ 0 h 7848302"/>
              <a:gd name="connsiteX13" fmla="*/ 7925764 w 11123879"/>
              <a:gd name="connsiteY13" fmla="*/ 0 h 7848302"/>
              <a:gd name="connsiteX14" fmla="*/ 8287290 w 11123879"/>
              <a:gd name="connsiteY14" fmla="*/ 0 h 7848302"/>
              <a:gd name="connsiteX15" fmla="*/ 8648816 w 11123879"/>
              <a:gd name="connsiteY15" fmla="*/ 0 h 7848302"/>
              <a:gd name="connsiteX16" fmla="*/ 9232820 w 11123879"/>
              <a:gd name="connsiteY16" fmla="*/ 0 h 7848302"/>
              <a:gd name="connsiteX17" fmla="*/ 10150540 w 11123879"/>
              <a:gd name="connsiteY17" fmla="*/ 0 h 7848302"/>
              <a:gd name="connsiteX18" fmla="*/ 11123879 w 11123879"/>
              <a:gd name="connsiteY18" fmla="*/ 0 h 7848302"/>
              <a:gd name="connsiteX19" fmla="*/ 11123879 w 11123879"/>
              <a:gd name="connsiteY19" fmla="*/ 810991 h 7848302"/>
              <a:gd name="connsiteX20" fmla="*/ 11123879 w 11123879"/>
              <a:gd name="connsiteY20" fmla="*/ 1465016 h 7848302"/>
              <a:gd name="connsiteX21" fmla="*/ 11123879 w 11123879"/>
              <a:gd name="connsiteY21" fmla="*/ 2119042 h 7848302"/>
              <a:gd name="connsiteX22" fmla="*/ 11123879 w 11123879"/>
              <a:gd name="connsiteY22" fmla="*/ 2930033 h 7848302"/>
              <a:gd name="connsiteX23" fmla="*/ 11123879 w 11123879"/>
              <a:gd name="connsiteY23" fmla="*/ 3584058 h 7848302"/>
              <a:gd name="connsiteX24" fmla="*/ 11123879 w 11123879"/>
              <a:gd name="connsiteY24" fmla="*/ 4316566 h 7848302"/>
              <a:gd name="connsiteX25" fmla="*/ 11123879 w 11123879"/>
              <a:gd name="connsiteY25" fmla="*/ 4813625 h 7848302"/>
              <a:gd name="connsiteX26" fmla="*/ 11123879 w 11123879"/>
              <a:gd name="connsiteY26" fmla="*/ 5389167 h 7848302"/>
              <a:gd name="connsiteX27" fmla="*/ 11123879 w 11123879"/>
              <a:gd name="connsiteY27" fmla="*/ 6121676 h 7848302"/>
              <a:gd name="connsiteX28" fmla="*/ 11123879 w 11123879"/>
              <a:gd name="connsiteY28" fmla="*/ 6932667 h 7848302"/>
              <a:gd name="connsiteX29" fmla="*/ 11123879 w 11123879"/>
              <a:gd name="connsiteY29" fmla="*/ 7848302 h 7848302"/>
              <a:gd name="connsiteX30" fmla="*/ 10317398 w 11123879"/>
              <a:gd name="connsiteY30" fmla="*/ 7848302 h 7848302"/>
              <a:gd name="connsiteX31" fmla="*/ 9955872 w 11123879"/>
              <a:gd name="connsiteY31" fmla="*/ 7848302 h 7848302"/>
              <a:gd name="connsiteX32" fmla="*/ 9038152 w 11123879"/>
              <a:gd name="connsiteY32" fmla="*/ 7848302 h 7848302"/>
              <a:gd name="connsiteX33" fmla="*/ 8120432 w 11123879"/>
              <a:gd name="connsiteY33" fmla="*/ 7848302 h 7848302"/>
              <a:gd name="connsiteX34" fmla="*/ 7425189 w 11123879"/>
              <a:gd name="connsiteY34" fmla="*/ 7848302 h 7848302"/>
              <a:gd name="connsiteX35" fmla="*/ 6618708 w 11123879"/>
              <a:gd name="connsiteY35" fmla="*/ 7848302 h 7848302"/>
              <a:gd name="connsiteX36" fmla="*/ 5812227 w 11123879"/>
              <a:gd name="connsiteY36" fmla="*/ 7848302 h 7848302"/>
              <a:gd name="connsiteX37" fmla="*/ 5228223 w 11123879"/>
              <a:gd name="connsiteY37" fmla="*/ 7848302 h 7848302"/>
              <a:gd name="connsiteX38" fmla="*/ 4421742 w 11123879"/>
              <a:gd name="connsiteY38" fmla="*/ 7848302 h 7848302"/>
              <a:gd name="connsiteX39" fmla="*/ 3726499 w 11123879"/>
              <a:gd name="connsiteY39" fmla="*/ 7848302 h 7848302"/>
              <a:gd name="connsiteX40" fmla="*/ 3253735 w 11123879"/>
              <a:gd name="connsiteY40" fmla="*/ 7848302 h 7848302"/>
              <a:gd name="connsiteX41" fmla="*/ 2558492 w 11123879"/>
              <a:gd name="connsiteY41" fmla="*/ 7848302 h 7848302"/>
              <a:gd name="connsiteX42" fmla="*/ 1752011 w 11123879"/>
              <a:gd name="connsiteY42" fmla="*/ 7848302 h 7848302"/>
              <a:gd name="connsiteX43" fmla="*/ 1056769 w 11123879"/>
              <a:gd name="connsiteY43" fmla="*/ 7848302 h 7848302"/>
              <a:gd name="connsiteX44" fmla="*/ 0 w 11123879"/>
              <a:gd name="connsiteY44" fmla="*/ 7848302 h 7848302"/>
              <a:gd name="connsiteX45" fmla="*/ 0 w 11123879"/>
              <a:gd name="connsiteY45" fmla="*/ 7429726 h 7848302"/>
              <a:gd name="connsiteX46" fmla="*/ 0 w 11123879"/>
              <a:gd name="connsiteY46" fmla="*/ 6618735 h 7848302"/>
              <a:gd name="connsiteX47" fmla="*/ 0 w 11123879"/>
              <a:gd name="connsiteY47" fmla="*/ 6043193 h 7848302"/>
              <a:gd name="connsiteX48" fmla="*/ 0 w 11123879"/>
              <a:gd name="connsiteY48" fmla="*/ 5310684 h 7848302"/>
              <a:gd name="connsiteX49" fmla="*/ 0 w 11123879"/>
              <a:gd name="connsiteY49" fmla="*/ 4892108 h 7848302"/>
              <a:gd name="connsiteX50" fmla="*/ 0 w 11123879"/>
              <a:gd name="connsiteY50" fmla="*/ 4238083 h 7848302"/>
              <a:gd name="connsiteX51" fmla="*/ 0 w 11123879"/>
              <a:gd name="connsiteY51" fmla="*/ 3662541 h 7848302"/>
              <a:gd name="connsiteX52" fmla="*/ 0 w 11123879"/>
              <a:gd name="connsiteY52" fmla="*/ 3165482 h 7848302"/>
              <a:gd name="connsiteX53" fmla="*/ 0 w 11123879"/>
              <a:gd name="connsiteY53" fmla="*/ 2668423 h 7848302"/>
              <a:gd name="connsiteX54" fmla="*/ 0 w 11123879"/>
              <a:gd name="connsiteY54" fmla="*/ 1857431 h 7848302"/>
              <a:gd name="connsiteX55" fmla="*/ 0 w 11123879"/>
              <a:gd name="connsiteY55" fmla="*/ 1046440 h 7848302"/>
              <a:gd name="connsiteX56" fmla="*/ 0 w 11123879"/>
              <a:gd name="connsiteY56" fmla="*/ 0 h 78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123879" h="7848302" fill="none" extrusionOk="0">
                <a:moveTo>
                  <a:pt x="0" y="0"/>
                </a:moveTo>
                <a:cubicBezTo>
                  <a:pt x="131063" y="-17793"/>
                  <a:pt x="253448" y="6164"/>
                  <a:pt x="361526" y="0"/>
                </a:cubicBezTo>
                <a:cubicBezTo>
                  <a:pt x="469604" y="-6164"/>
                  <a:pt x="703812" y="17516"/>
                  <a:pt x="945530" y="0"/>
                </a:cubicBezTo>
                <a:cubicBezTo>
                  <a:pt x="1187248" y="-17516"/>
                  <a:pt x="1130943" y="-17545"/>
                  <a:pt x="1307056" y="0"/>
                </a:cubicBezTo>
                <a:cubicBezTo>
                  <a:pt x="1483169" y="17545"/>
                  <a:pt x="1499295" y="13423"/>
                  <a:pt x="1668582" y="0"/>
                </a:cubicBezTo>
                <a:cubicBezTo>
                  <a:pt x="1837869" y="-13423"/>
                  <a:pt x="2044358" y="1017"/>
                  <a:pt x="2252585" y="0"/>
                </a:cubicBezTo>
                <a:cubicBezTo>
                  <a:pt x="2460812" y="-1017"/>
                  <a:pt x="2627183" y="-3517"/>
                  <a:pt x="2947828" y="0"/>
                </a:cubicBezTo>
                <a:cubicBezTo>
                  <a:pt x="3268473" y="3517"/>
                  <a:pt x="3139413" y="13323"/>
                  <a:pt x="3309354" y="0"/>
                </a:cubicBezTo>
                <a:cubicBezTo>
                  <a:pt x="3479295" y="-13323"/>
                  <a:pt x="3988407" y="33376"/>
                  <a:pt x="4227074" y="0"/>
                </a:cubicBezTo>
                <a:cubicBezTo>
                  <a:pt x="4465741" y="-33376"/>
                  <a:pt x="4721836" y="-22993"/>
                  <a:pt x="4922316" y="0"/>
                </a:cubicBezTo>
                <a:cubicBezTo>
                  <a:pt x="5122796" y="22993"/>
                  <a:pt x="5423186" y="-12401"/>
                  <a:pt x="5728798" y="0"/>
                </a:cubicBezTo>
                <a:cubicBezTo>
                  <a:pt x="6034410" y="12401"/>
                  <a:pt x="6077182" y="-28589"/>
                  <a:pt x="6312801" y="0"/>
                </a:cubicBezTo>
                <a:cubicBezTo>
                  <a:pt x="6548420" y="28589"/>
                  <a:pt x="6744663" y="23861"/>
                  <a:pt x="7008044" y="0"/>
                </a:cubicBezTo>
                <a:cubicBezTo>
                  <a:pt x="7271425" y="-23861"/>
                  <a:pt x="7674951" y="10346"/>
                  <a:pt x="7925764" y="0"/>
                </a:cubicBezTo>
                <a:cubicBezTo>
                  <a:pt x="8176577" y="-10346"/>
                  <a:pt x="8162264" y="-11966"/>
                  <a:pt x="8287290" y="0"/>
                </a:cubicBezTo>
                <a:cubicBezTo>
                  <a:pt x="8412316" y="11966"/>
                  <a:pt x="8468152" y="5274"/>
                  <a:pt x="8648816" y="0"/>
                </a:cubicBezTo>
                <a:cubicBezTo>
                  <a:pt x="8829480" y="-5274"/>
                  <a:pt x="9087711" y="-1844"/>
                  <a:pt x="9232820" y="0"/>
                </a:cubicBezTo>
                <a:cubicBezTo>
                  <a:pt x="9377929" y="1844"/>
                  <a:pt x="9917233" y="-32325"/>
                  <a:pt x="10150540" y="0"/>
                </a:cubicBezTo>
                <a:cubicBezTo>
                  <a:pt x="10383847" y="32325"/>
                  <a:pt x="10656106" y="-7376"/>
                  <a:pt x="11123879" y="0"/>
                </a:cubicBezTo>
                <a:cubicBezTo>
                  <a:pt x="11098211" y="225577"/>
                  <a:pt x="11085964" y="617073"/>
                  <a:pt x="11123879" y="810991"/>
                </a:cubicBezTo>
                <a:cubicBezTo>
                  <a:pt x="11161794" y="1004909"/>
                  <a:pt x="11092153" y="1229200"/>
                  <a:pt x="11123879" y="1465016"/>
                </a:cubicBezTo>
                <a:cubicBezTo>
                  <a:pt x="11155605" y="1700832"/>
                  <a:pt x="11102830" y="1915316"/>
                  <a:pt x="11123879" y="2119042"/>
                </a:cubicBezTo>
                <a:cubicBezTo>
                  <a:pt x="11144928" y="2322768"/>
                  <a:pt x="11153270" y="2669259"/>
                  <a:pt x="11123879" y="2930033"/>
                </a:cubicBezTo>
                <a:cubicBezTo>
                  <a:pt x="11094488" y="3190807"/>
                  <a:pt x="11111672" y="3365329"/>
                  <a:pt x="11123879" y="3584058"/>
                </a:cubicBezTo>
                <a:cubicBezTo>
                  <a:pt x="11136086" y="3802787"/>
                  <a:pt x="11109955" y="4037893"/>
                  <a:pt x="11123879" y="4316566"/>
                </a:cubicBezTo>
                <a:cubicBezTo>
                  <a:pt x="11137803" y="4595239"/>
                  <a:pt x="11140536" y="4682990"/>
                  <a:pt x="11123879" y="4813625"/>
                </a:cubicBezTo>
                <a:cubicBezTo>
                  <a:pt x="11107222" y="4944260"/>
                  <a:pt x="11150197" y="5159138"/>
                  <a:pt x="11123879" y="5389167"/>
                </a:cubicBezTo>
                <a:cubicBezTo>
                  <a:pt x="11097561" y="5619196"/>
                  <a:pt x="11109183" y="5758930"/>
                  <a:pt x="11123879" y="6121676"/>
                </a:cubicBezTo>
                <a:cubicBezTo>
                  <a:pt x="11138575" y="6484422"/>
                  <a:pt x="11118550" y="6743918"/>
                  <a:pt x="11123879" y="6932667"/>
                </a:cubicBezTo>
                <a:cubicBezTo>
                  <a:pt x="11129208" y="7121416"/>
                  <a:pt x="11125666" y="7495713"/>
                  <a:pt x="11123879" y="7848302"/>
                </a:cubicBezTo>
                <a:cubicBezTo>
                  <a:pt x="10857310" y="7821383"/>
                  <a:pt x="10592554" y="7840809"/>
                  <a:pt x="10317398" y="7848302"/>
                </a:cubicBezTo>
                <a:cubicBezTo>
                  <a:pt x="10042242" y="7855795"/>
                  <a:pt x="10109470" y="7831631"/>
                  <a:pt x="9955872" y="7848302"/>
                </a:cubicBezTo>
                <a:cubicBezTo>
                  <a:pt x="9802274" y="7864973"/>
                  <a:pt x="9367568" y="7865232"/>
                  <a:pt x="9038152" y="7848302"/>
                </a:cubicBezTo>
                <a:cubicBezTo>
                  <a:pt x="8708736" y="7831372"/>
                  <a:pt x="8536512" y="7870598"/>
                  <a:pt x="8120432" y="7848302"/>
                </a:cubicBezTo>
                <a:cubicBezTo>
                  <a:pt x="7704352" y="7826006"/>
                  <a:pt x="7768952" y="7827152"/>
                  <a:pt x="7425189" y="7848302"/>
                </a:cubicBezTo>
                <a:cubicBezTo>
                  <a:pt x="7081426" y="7869452"/>
                  <a:pt x="6827994" y="7854539"/>
                  <a:pt x="6618708" y="7848302"/>
                </a:cubicBezTo>
                <a:cubicBezTo>
                  <a:pt x="6409422" y="7842065"/>
                  <a:pt x="6156567" y="7845782"/>
                  <a:pt x="5812227" y="7848302"/>
                </a:cubicBezTo>
                <a:cubicBezTo>
                  <a:pt x="5467887" y="7850822"/>
                  <a:pt x="5514997" y="7853549"/>
                  <a:pt x="5228223" y="7848302"/>
                </a:cubicBezTo>
                <a:cubicBezTo>
                  <a:pt x="4941449" y="7843055"/>
                  <a:pt x="4614444" y="7833115"/>
                  <a:pt x="4421742" y="7848302"/>
                </a:cubicBezTo>
                <a:cubicBezTo>
                  <a:pt x="4229040" y="7863489"/>
                  <a:pt x="4052478" y="7832717"/>
                  <a:pt x="3726499" y="7848302"/>
                </a:cubicBezTo>
                <a:cubicBezTo>
                  <a:pt x="3400520" y="7863887"/>
                  <a:pt x="3441842" y="7866733"/>
                  <a:pt x="3253735" y="7848302"/>
                </a:cubicBezTo>
                <a:cubicBezTo>
                  <a:pt x="3065628" y="7829871"/>
                  <a:pt x="2714348" y="7834211"/>
                  <a:pt x="2558492" y="7848302"/>
                </a:cubicBezTo>
                <a:cubicBezTo>
                  <a:pt x="2402636" y="7862393"/>
                  <a:pt x="2128482" y="7866121"/>
                  <a:pt x="1752011" y="7848302"/>
                </a:cubicBezTo>
                <a:cubicBezTo>
                  <a:pt x="1375540" y="7830483"/>
                  <a:pt x="1222175" y="7863094"/>
                  <a:pt x="1056769" y="7848302"/>
                </a:cubicBezTo>
                <a:cubicBezTo>
                  <a:pt x="891363" y="7833510"/>
                  <a:pt x="256736" y="7798440"/>
                  <a:pt x="0" y="7848302"/>
                </a:cubicBezTo>
                <a:cubicBezTo>
                  <a:pt x="-6960" y="7689602"/>
                  <a:pt x="-12664" y="7564844"/>
                  <a:pt x="0" y="7429726"/>
                </a:cubicBezTo>
                <a:cubicBezTo>
                  <a:pt x="12664" y="7294608"/>
                  <a:pt x="19406" y="6832750"/>
                  <a:pt x="0" y="6618735"/>
                </a:cubicBezTo>
                <a:cubicBezTo>
                  <a:pt x="-19406" y="6404720"/>
                  <a:pt x="21390" y="6313136"/>
                  <a:pt x="0" y="6043193"/>
                </a:cubicBezTo>
                <a:cubicBezTo>
                  <a:pt x="-21390" y="5773250"/>
                  <a:pt x="-19246" y="5490653"/>
                  <a:pt x="0" y="5310684"/>
                </a:cubicBezTo>
                <a:cubicBezTo>
                  <a:pt x="19246" y="5130715"/>
                  <a:pt x="-11381" y="4988595"/>
                  <a:pt x="0" y="4892108"/>
                </a:cubicBezTo>
                <a:cubicBezTo>
                  <a:pt x="11381" y="4795621"/>
                  <a:pt x="17220" y="4394613"/>
                  <a:pt x="0" y="4238083"/>
                </a:cubicBezTo>
                <a:cubicBezTo>
                  <a:pt x="-17220" y="4081554"/>
                  <a:pt x="-18395" y="3842262"/>
                  <a:pt x="0" y="3662541"/>
                </a:cubicBezTo>
                <a:cubicBezTo>
                  <a:pt x="18395" y="3482820"/>
                  <a:pt x="15790" y="3336264"/>
                  <a:pt x="0" y="3165482"/>
                </a:cubicBezTo>
                <a:cubicBezTo>
                  <a:pt x="-15790" y="2994700"/>
                  <a:pt x="15019" y="2822582"/>
                  <a:pt x="0" y="2668423"/>
                </a:cubicBezTo>
                <a:cubicBezTo>
                  <a:pt x="-15019" y="2514264"/>
                  <a:pt x="-11960" y="2068010"/>
                  <a:pt x="0" y="1857431"/>
                </a:cubicBezTo>
                <a:cubicBezTo>
                  <a:pt x="11960" y="1646852"/>
                  <a:pt x="39513" y="1357987"/>
                  <a:pt x="0" y="1046440"/>
                </a:cubicBezTo>
                <a:cubicBezTo>
                  <a:pt x="-39513" y="734893"/>
                  <a:pt x="-10353" y="218268"/>
                  <a:pt x="0" y="0"/>
                </a:cubicBezTo>
                <a:close/>
              </a:path>
              <a:path w="11123879" h="7848302" stroke="0" extrusionOk="0">
                <a:moveTo>
                  <a:pt x="0" y="0"/>
                </a:moveTo>
                <a:cubicBezTo>
                  <a:pt x="231430" y="27915"/>
                  <a:pt x="574902" y="-7285"/>
                  <a:pt x="806481" y="0"/>
                </a:cubicBezTo>
                <a:cubicBezTo>
                  <a:pt x="1038060" y="7285"/>
                  <a:pt x="1308392" y="-25672"/>
                  <a:pt x="1724201" y="0"/>
                </a:cubicBezTo>
                <a:cubicBezTo>
                  <a:pt x="2140010" y="25672"/>
                  <a:pt x="2164225" y="-31869"/>
                  <a:pt x="2530682" y="0"/>
                </a:cubicBezTo>
                <a:cubicBezTo>
                  <a:pt x="2897139" y="31869"/>
                  <a:pt x="2810881" y="8565"/>
                  <a:pt x="3003447" y="0"/>
                </a:cubicBezTo>
                <a:cubicBezTo>
                  <a:pt x="3196013" y="-8565"/>
                  <a:pt x="3446851" y="-13219"/>
                  <a:pt x="3698690" y="0"/>
                </a:cubicBezTo>
                <a:cubicBezTo>
                  <a:pt x="3950529" y="13219"/>
                  <a:pt x="4116835" y="895"/>
                  <a:pt x="4282693" y="0"/>
                </a:cubicBezTo>
                <a:cubicBezTo>
                  <a:pt x="4448551" y="-895"/>
                  <a:pt x="4705685" y="21881"/>
                  <a:pt x="4866697" y="0"/>
                </a:cubicBezTo>
                <a:cubicBezTo>
                  <a:pt x="5027709" y="-21881"/>
                  <a:pt x="5354763" y="-16584"/>
                  <a:pt x="5784417" y="0"/>
                </a:cubicBezTo>
                <a:cubicBezTo>
                  <a:pt x="6214071" y="16584"/>
                  <a:pt x="5979057" y="3217"/>
                  <a:pt x="6145943" y="0"/>
                </a:cubicBezTo>
                <a:cubicBezTo>
                  <a:pt x="6312829" y="-3217"/>
                  <a:pt x="6404270" y="9108"/>
                  <a:pt x="6507469" y="0"/>
                </a:cubicBezTo>
                <a:cubicBezTo>
                  <a:pt x="6610668" y="-9108"/>
                  <a:pt x="6862313" y="-21946"/>
                  <a:pt x="7202712" y="0"/>
                </a:cubicBezTo>
                <a:cubicBezTo>
                  <a:pt x="7543111" y="21946"/>
                  <a:pt x="7809146" y="20729"/>
                  <a:pt x="8120432" y="0"/>
                </a:cubicBezTo>
                <a:cubicBezTo>
                  <a:pt x="8431718" y="-20729"/>
                  <a:pt x="8430665" y="27767"/>
                  <a:pt x="8704435" y="0"/>
                </a:cubicBezTo>
                <a:cubicBezTo>
                  <a:pt x="8978205" y="-27767"/>
                  <a:pt x="8980457" y="-20120"/>
                  <a:pt x="9177200" y="0"/>
                </a:cubicBezTo>
                <a:cubicBezTo>
                  <a:pt x="9373943" y="20120"/>
                  <a:pt x="9397606" y="9285"/>
                  <a:pt x="9538726" y="0"/>
                </a:cubicBezTo>
                <a:cubicBezTo>
                  <a:pt x="9679846" y="-9285"/>
                  <a:pt x="9903400" y="1840"/>
                  <a:pt x="10122730" y="0"/>
                </a:cubicBezTo>
                <a:cubicBezTo>
                  <a:pt x="10342060" y="-1840"/>
                  <a:pt x="10910588" y="38440"/>
                  <a:pt x="11123879" y="0"/>
                </a:cubicBezTo>
                <a:cubicBezTo>
                  <a:pt x="11120179" y="195326"/>
                  <a:pt x="11101026" y="254842"/>
                  <a:pt x="11123879" y="497059"/>
                </a:cubicBezTo>
                <a:cubicBezTo>
                  <a:pt x="11146732" y="739276"/>
                  <a:pt x="11138736" y="994058"/>
                  <a:pt x="11123879" y="1229567"/>
                </a:cubicBezTo>
                <a:cubicBezTo>
                  <a:pt x="11109022" y="1465076"/>
                  <a:pt x="11104272" y="1790236"/>
                  <a:pt x="11123879" y="2040559"/>
                </a:cubicBezTo>
                <a:cubicBezTo>
                  <a:pt x="11143486" y="2290882"/>
                  <a:pt x="11141712" y="2421545"/>
                  <a:pt x="11123879" y="2773067"/>
                </a:cubicBezTo>
                <a:cubicBezTo>
                  <a:pt x="11106046" y="3124589"/>
                  <a:pt x="11115470" y="3231006"/>
                  <a:pt x="11123879" y="3348609"/>
                </a:cubicBezTo>
                <a:cubicBezTo>
                  <a:pt x="11132288" y="3466212"/>
                  <a:pt x="11116331" y="3718809"/>
                  <a:pt x="11123879" y="3845668"/>
                </a:cubicBezTo>
                <a:cubicBezTo>
                  <a:pt x="11131427" y="3972527"/>
                  <a:pt x="11151406" y="4342335"/>
                  <a:pt x="11123879" y="4499693"/>
                </a:cubicBezTo>
                <a:cubicBezTo>
                  <a:pt x="11096352" y="4657052"/>
                  <a:pt x="11119631" y="4760222"/>
                  <a:pt x="11123879" y="4918269"/>
                </a:cubicBezTo>
                <a:cubicBezTo>
                  <a:pt x="11128127" y="5076316"/>
                  <a:pt x="11141174" y="5227676"/>
                  <a:pt x="11123879" y="5336845"/>
                </a:cubicBezTo>
                <a:cubicBezTo>
                  <a:pt x="11106584" y="5446014"/>
                  <a:pt x="11149446" y="5642322"/>
                  <a:pt x="11123879" y="5912388"/>
                </a:cubicBezTo>
                <a:cubicBezTo>
                  <a:pt x="11098312" y="6182454"/>
                  <a:pt x="11152066" y="6352716"/>
                  <a:pt x="11123879" y="6644896"/>
                </a:cubicBezTo>
                <a:cubicBezTo>
                  <a:pt x="11095692" y="6937076"/>
                  <a:pt x="11135724" y="7310056"/>
                  <a:pt x="11123879" y="7848302"/>
                </a:cubicBezTo>
                <a:cubicBezTo>
                  <a:pt x="10976746" y="7833213"/>
                  <a:pt x="10890108" y="7839090"/>
                  <a:pt x="10762353" y="7848302"/>
                </a:cubicBezTo>
                <a:cubicBezTo>
                  <a:pt x="10634598" y="7857514"/>
                  <a:pt x="10470260" y="7821591"/>
                  <a:pt x="10178349" y="7848302"/>
                </a:cubicBezTo>
                <a:cubicBezTo>
                  <a:pt x="9886438" y="7875013"/>
                  <a:pt x="9961378" y="7845008"/>
                  <a:pt x="9816823" y="7848302"/>
                </a:cubicBezTo>
                <a:cubicBezTo>
                  <a:pt x="9672268" y="7851596"/>
                  <a:pt x="9409130" y="7887728"/>
                  <a:pt x="9010342" y="7848302"/>
                </a:cubicBezTo>
                <a:cubicBezTo>
                  <a:pt x="8611554" y="7808876"/>
                  <a:pt x="8578902" y="7848730"/>
                  <a:pt x="8426338" y="7848302"/>
                </a:cubicBezTo>
                <a:cubicBezTo>
                  <a:pt x="8273774" y="7847874"/>
                  <a:pt x="8181215" y="7849907"/>
                  <a:pt x="8064812" y="7848302"/>
                </a:cubicBezTo>
                <a:cubicBezTo>
                  <a:pt x="7948409" y="7846697"/>
                  <a:pt x="7612873" y="7879573"/>
                  <a:pt x="7369570" y="7848302"/>
                </a:cubicBezTo>
                <a:cubicBezTo>
                  <a:pt x="7126267" y="7817031"/>
                  <a:pt x="6998532" y="7868045"/>
                  <a:pt x="6674327" y="7848302"/>
                </a:cubicBezTo>
                <a:cubicBezTo>
                  <a:pt x="6350122" y="7828559"/>
                  <a:pt x="6031274" y="7877224"/>
                  <a:pt x="5867846" y="7848302"/>
                </a:cubicBezTo>
                <a:cubicBezTo>
                  <a:pt x="5704418" y="7819380"/>
                  <a:pt x="5595171" y="7843737"/>
                  <a:pt x="5506320" y="7848302"/>
                </a:cubicBezTo>
                <a:cubicBezTo>
                  <a:pt x="5417469" y="7852867"/>
                  <a:pt x="5202420" y="7855412"/>
                  <a:pt x="5033555" y="7848302"/>
                </a:cubicBezTo>
                <a:cubicBezTo>
                  <a:pt x="4864691" y="7841192"/>
                  <a:pt x="4483382" y="7834035"/>
                  <a:pt x="4338313" y="7848302"/>
                </a:cubicBezTo>
                <a:cubicBezTo>
                  <a:pt x="4193244" y="7862569"/>
                  <a:pt x="3805261" y="7833497"/>
                  <a:pt x="3643070" y="7848302"/>
                </a:cubicBezTo>
                <a:cubicBezTo>
                  <a:pt x="3480879" y="7863107"/>
                  <a:pt x="3209986" y="7825451"/>
                  <a:pt x="3059067" y="7848302"/>
                </a:cubicBezTo>
                <a:cubicBezTo>
                  <a:pt x="2908148" y="7871153"/>
                  <a:pt x="2852680" y="7861538"/>
                  <a:pt x="2697541" y="7848302"/>
                </a:cubicBezTo>
                <a:cubicBezTo>
                  <a:pt x="2542402" y="7835066"/>
                  <a:pt x="2109913" y="7892620"/>
                  <a:pt x="1779821" y="7848302"/>
                </a:cubicBezTo>
                <a:cubicBezTo>
                  <a:pt x="1449729" y="7803984"/>
                  <a:pt x="1586372" y="7860772"/>
                  <a:pt x="1418295" y="7848302"/>
                </a:cubicBezTo>
                <a:cubicBezTo>
                  <a:pt x="1250218" y="7835832"/>
                  <a:pt x="924187" y="7826189"/>
                  <a:pt x="611813" y="7848302"/>
                </a:cubicBezTo>
                <a:cubicBezTo>
                  <a:pt x="299439" y="7870415"/>
                  <a:pt x="279452" y="7832478"/>
                  <a:pt x="0" y="7848302"/>
                </a:cubicBezTo>
                <a:cubicBezTo>
                  <a:pt x="14996" y="7633827"/>
                  <a:pt x="7798" y="7520423"/>
                  <a:pt x="0" y="7351243"/>
                </a:cubicBezTo>
                <a:cubicBezTo>
                  <a:pt x="-7798" y="7182063"/>
                  <a:pt x="-1882" y="6959070"/>
                  <a:pt x="0" y="6775701"/>
                </a:cubicBezTo>
                <a:cubicBezTo>
                  <a:pt x="1882" y="6592332"/>
                  <a:pt x="-3509" y="6401477"/>
                  <a:pt x="0" y="6200159"/>
                </a:cubicBezTo>
                <a:cubicBezTo>
                  <a:pt x="3509" y="5998841"/>
                  <a:pt x="-18541" y="5765663"/>
                  <a:pt x="0" y="5624616"/>
                </a:cubicBezTo>
                <a:cubicBezTo>
                  <a:pt x="18541" y="5483569"/>
                  <a:pt x="20712" y="5246680"/>
                  <a:pt x="0" y="5127557"/>
                </a:cubicBezTo>
                <a:cubicBezTo>
                  <a:pt x="-20712" y="5008434"/>
                  <a:pt x="-8975" y="4876238"/>
                  <a:pt x="0" y="4708981"/>
                </a:cubicBezTo>
                <a:cubicBezTo>
                  <a:pt x="8975" y="4541724"/>
                  <a:pt x="-14070" y="4333326"/>
                  <a:pt x="0" y="4133439"/>
                </a:cubicBezTo>
                <a:cubicBezTo>
                  <a:pt x="14070" y="3933552"/>
                  <a:pt x="-17094" y="3765662"/>
                  <a:pt x="0" y="3557897"/>
                </a:cubicBezTo>
                <a:cubicBezTo>
                  <a:pt x="17094" y="3350132"/>
                  <a:pt x="8079" y="3144763"/>
                  <a:pt x="0" y="2825389"/>
                </a:cubicBezTo>
                <a:cubicBezTo>
                  <a:pt x="-8079" y="2506015"/>
                  <a:pt x="-4011" y="2465866"/>
                  <a:pt x="0" y="2249847"/>
                </a:cubicBezTo>
                <a:cubicBezTo>
                  <a:pt x="4011" y="2033828"/>
                  <a:pt x="7856" y="1818833"/>
                  <a:pt x="0" y="1674304"/>
                </a:cubicBezTo>
                <a:cubicBezTo>
                  <a:pt x="-7856" y="1529775"/>
                  <a:pt x="18275" y="1195462"/>
                  <a:pt x="0" y="863313"/>
                </a:cubicBezTo>
                <a:cubicBezTo>
                  <a:pt x="-18275" y="531164"/>
                  <a:pt x="-8803" y="405593"/>
                  <a:pt x="0" y="0"/>
                </a:cubicBezTo>
                <a:close/>
              </a:path>
            </a:pathLst>
          </a:custGeom>
          <a:solidFill>
            <a:srgbClr val="0F03AD"/>
          </a:solidFill>
          <a:ln w="69850">
            <a:solidFill>
              <a:schemeClr val="bg2">
                <a:lumMod val="25000"/>
              </a:schemeClr>
            </a:solidFill>
            <a:extLst>
              <a:ext uri="{C807C97D-BFC1-408E-A445-0C87EB9F89A2}">
                <ask:lineSketchStyleProps xmlns:ask="http://schemas.microsoft.com/office/drawing/2018/sketchyshapes" sd="911486795">
                  <a:prstGeom prst="rect">
                    <a:avLst/>
                  </a:prstGeom>
                  <ask:type>
                    <ask:lineSketchFreehand/>
                  </ask:type>
                </ask:lineSketchStyleProps>
              </a:ext>
            </a:extLst>
          </a:ln>
        </p:spPr>
        <p:txBody>
          <a:bodyPr wrap="square" rtlCol="0">
            <a:spAutoFit/>
          </a:bodyPr>
          <a:lstStyle/>
          <a:p>
            <a:pPr algn="ctr" defTabSz="1371600">
              <a:defRPr/>
            </a:pPr>
            <a:r>
              <a:rPr lang="en-AU" sz="3600" noProof="0" dirty="0">
                <a:solidFill>
                  <a:prstClr val="white"/>
                </a:solidFill>
                <a:latin typeface="Arial" panose="020B0604020202020204" pitchFamily="34" charset="0"/>
                <a:cs typeface="Arial" panose="020B0604020202020204" pitchFamily="34" charset="0"/>
              </a:rPr>
              <a:t>We acknowledge the Traditional Custodians of the lands and waters across Australia where our campuses are located and where we gather to </a:t>
            </a:r>
            <a:r>
              <a:rPr lang="en-AU" sz="3600" noProof="0" dirty="0">
                <a:solidFill>
                  <a:schemeClr val="bg1"/>
                </a:solidFill>
                <a:latin typeface="Arial" panose="020B0604020202020204" pitchFamily="34" charset="0"/>
                <a:cs typeface="Arial" panose="020B0604020202020204" pitchFamily="34" charset="0"/>
              </a:rPr>
              <a:t>meet and </a:t>
            </a:r>
            <a:r>
              <a:rPr lang="en-AU" sz="3600" noProof="0" dirty="0">
                <a:solidFill>
                  <a:prstClr val="white"/>
                </a:solidFill>
                <a:latin typeface="Arial" panose="020B0604020202020204" pitchFamily="34" charset="0"/>
                <a:cs typeface="Arial" panose="020B0604020202020204" pitchFamily="34" charset="0"/>
              </a:rPr>
              <a:t>learn. Today, I honour the Gadigal people of the Eora Nation, on whose land we are based and all the lands we gather from today.</a:t>
            </a:r>
          </a:p>
          <a:p>
            <a:pPr algn="ctr" defTabSz="1371600">
              <a:defRPr/>
            </a:pPr>
            <a:endParaRPr lang="en-AU" sz="3600" noProof="0" dirty="0">
              <a:solidFill>
                <a:prstClr val="white"/>
              </a:solidFill>
              <a:latin typeface="Arial" panose="020B0604020202020204" pitchFamily="34" charset="0"/>
              <a:cs typeface="Arial" panose="020B0604020202020204" pitchFamily="34" charset="0"/>
            </a:endParaRPr>
          </a:p>
          <a:p>
            <a:pPr algn="ctr" defTabSz="1371600">
              <a:defRPr/>
            </a:pPr>
            <a:r>
              <a:rPr lang="en-AU" sz="3600" noProof="0" dirty="0">
                <a:solidFill>
                  <a:prstClr val="white"/>
                </a:solidFill>
                <a:latin typeface="Arial" panose="020B0604020202020204" pitchFamily="34" charset="0"/>
                <a:cs typeface="Arial" panose="020B0604020202020204" pitchFamily="34" charset="0"/>
              </a:rPr>
              <a:t>We pay respect to Elders past and present, whose wisdom, cultural heritage and care for these lands have guided countless generations, just as we strive to guide our students. Inspired by their commitment to learning and community, we walk together toward a future of mutual respect, understanding, and shared opportunity.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2124969" y="3278139"/>
            <a:ext cx="14357556" cy="1250672"/>
            <a:chOff x="0" y="0"/>
            <a:chExt cx="6101399" cy="531487"/>
          </a:xfrm>
        </p:grpSpPr>
        <p:sp>
          <p:nvSpPr>
            <p:cNvPr id="7" name="Freeform 7"/>
            <p:cNvSpPr/>
            <p:nvPr/>
          </p:nvSpPr>
          <p:spPr>
            <a:xfrm>
              <a:off x="0" y="0"/>
              <a:ext cx="6101399" cy="531487"/>
            </a:xfrm>
            <a:custGeom>
              <a:avLst/>
              <a:gdLst/>
              <a:ahLst/>
              <a:cxnLst/>
              <a:rect l="l" t="t" r="r" b="b"/>
              <a:pathLst>
                <a:path w="6101399" h="531487">
                  <a:moveTo>
                    <a:pt x="203200" y="0"/>
                  </a:moveTo>
                  <a:lnTo>
                    <a:pt x="5898199" y="0"/>
                  </a:lnTo>
                  <a:lnTo>
                    <a:pt x="6101399" y="531487"/>
                  </a:lnTo>
                  <a:lnTo>
                    <a:pt x="0" y="531487"/>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847399" cy="512437"/>
            </a:xfrm>
            <a:prstGeom prst="rect">
              <a:avLst/>
            </a:prstGeom>
          </p:spPr>
          <p:txBody>
            <a:bodyPr lIns="50800" tIns="50800" rIns="50800" bIns="50800" rtlCol="0" anchor="ctr"/>
            <a:lstStyle/>
            <a:p>
              <a:pPr algn="ctr">
                <a:lnSpc>
                  <a:spcPts val="2574"/>
                </a:lnSpc>
              </a:pPr>
              <a:endParaRPr lang="en-AU" noProof="0" dirty="0"/>
            </a:p>
          </p:txBody>
        </p:sp>
      </p:grpSp>
      <p:sp>
        <p:nvSpPr>
          <p:cNvPr id="10" name="TextBox 10"/>
          <p:cNvSpPr txBox="1"/>
          <p:nvPr/>
        </p:nvSpPr>
        <p:spPr>
          <a:xfrm>
            <a:off x="2814498" y="3353350"/>
            <a:ext cx="13398210" cy="948529"/>
          </a:xfrm>
          <a:prstGeom prst="rect">
            <a:avLst/>
          </a:prstGeom>
        </p:spPr>
        <p:txBody>
          <a:bodyPr lIns="0" tIns="0" rIns="0" bIns="0" rtlCol="0" anchor="t">
            <a:spAutoFit/>
          </a:bodyPr>
          <a:lstStyle/>
          <a:p>
            <a:pPr algn="ctr">
              <a:lnSpc>
                <a:spcPts val="8042"/>
              </a:lnSpc>
              <a:spcBef>
                <a:spcPct val="0"/>
              </a:spcBef>
            </a:pPr>
            <a:r>
              <a:rPr lang="en-AU" sz="5744" noProof="0" dirty="0">
                <a:solidFill>
                  <a:srgbClr val="FFFFFF"/>
                </a:solidFill>
                <a:latin typeface="Droid Serif Bold"/>
                <a:ea typeface="Droid Serif Bold"/>
                <a:cs typeface="Droid Serif Bold"/>
                <a:sym typeface="Droid Serif Bold"/>
              </a:rPr>
              <a:t>Non-Academic Support Services</a:t>
            </a:r>
          </a:p>
        </p:txBody>
      </p:sp>
      <p:sp>
        <p:nvSpPr>
          <p:cNvPr id="12"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3"/>
            <a:stretch>
              <a:fillRect/>
            </a:stretch>
          </a:blipFill>
        </p:spPr>
        <p:txBody>
          <a:bodyPr/>
          <a:lstStyle/>
          <a:p>
            <a:endParaRPr lang="en-AU" noProof="0" dirty="0"/>
          </a:p>
        </p:txBody>
      </p:sp>
      <p:grpSp>
        <p:nvGrpSpPr>
          <p:cNvPr id="9" name="Group 8">
            <a:extLst>
              <a:ext uri="{FF2B5EF4-FFF2-40B4-BE49-F238E27FC236}">
                <a16:creationId xmlns:a16="http://schemas.microsoft.com/office/drawing/2014/main" id="{A8A5F593-40CE-6634-043E-E1587DB31FB1}"/>
              </a:ext>
            </a:extLst>
          </p:cNvPr>
          <p:cNvGrpSpPr/>
          <p:nvPr/>
        </p:nvGrpSpPr>
        <p:grpSpPr>
          <a:xfrm>
            <a:off x="15289019" y="-563396"/>
            <a:ext cx="3563557" cy="11212764"/>
            <a:chOff x="15289019" y="-563396"/>
            <a:chExt cx="3563557" cy="11212764"/>
          </a:xfrm>
        </p:grpSpPr>
        <p:sp>
          <p:nvSpPr>
            <p:cNvPr id="11" name="Freeform 3">
              <a:extLst>
                <a:ext uri="{FF2B5EF4-FFF2-40B4-BE49-F238E27FC236}">
                  <a16:creationId xmlns:a16="http://schemas.microsoft.com/office/drawing/2014/main" id="{B5D242B2-5D3B-BC63-8F2F-08DE977CF762}"/>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4" name="Freeform 4">
              <a:extLst>
                <a:ext uri="{FF2B5EF4-FFF2-40B4-BE49-F238E27FC236}">
                  <a16:creationId xmlns:a16="http://schemas.microsoft.com/office/drawing/2014/main" id="{4046FD7E-5035-618C-0D83-63F82E984EE6}"/>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5" name="Freeform 5">
              <a:extLst>
                <a:ext uri="{FF2B5EF4-FFF2-40B4-BE49-F238E27FC236}">
                  <a16:creationId xmlns:a16="http://schemas.microsoft.com/office/drawing/2014/main" id="{5CC24B3D-F91E-52F0-718E-CF21443D22C9}"/>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AU" noProof="0" dirty="0"/>
          </a:p>
        </p:txBody>
      </p:sp>
      <p:grpSp>
        <p:nvGrpSpPr>
          <p:cNvPr id="6" name="Group 6"/>
          <p:cNvGrpSpPr/>
          <p:nvPr/>
        </p:nvGrpSpPr>
        <p:grpSpPr>
          <a:xfrm>
            <a:off x="152400" y="2001893"/>
            <a:ext cx="13030199" cy="937716"/>
            <a:chOff x="0" y="0"/>
            <a:chExt cx="9043458" cy="657522"/>
          </a:xfrm>
        </p:grpSpPr>
        <p:sp>
          <p:nvSpPr>
            <p:cNvPr id="7"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lang="en-AU" noProof="0" dirty="0"/>
            </a:p>
          </p:txBody>
        </p:sp>
      </p:grpSp>
      <p:sp>
        <p:nvSpPr>
          <p:cNvPr id="9" name="TextBox 9"/>
          <p:cNvSpPr txBox="1"/>
          <p:nvPr/>
        </p:nvSpPr>
        <p:spPr>
          <a:xfrm>
            <a:off x="882176" y="2088253"/>
            <a:ext cx="10776424" cy="846386"/>
          </a:xfrm>
          <a:prstGeom prst="rect">
            <a:avLst/>
          </a:prstGeom>
        </p:spPr>
        <p:txBody>
          <a:bodyPr wrap="square" lIns="0" tIns="0" rIns="0" bIns="0" rtlCol="0" anchor="t">
            <a:spAutoFit/>
          </a:bodyPr>
          <a:lstStyle/>
          <a:p>
            <a:pPr algn="l">
              <a:lnSpc>
                <a:spcPts val="6643"/>
              </a:lnSpc>
            </a:pPr>
            <a:r>
              <a:rPr lang="en-AU" sz="4745" noProof="0" dirty="0">
                <a:solidFill>
                  <a:srgbClr val="FFFFFF"/>
                </a:solidFill>
                <a:latin typeface="Droid Serif Bold"/>
                <a:ea typeface="Droid Serif Bold"/>
                <a:cs typeface="Droid Serif Bold"/>
                <a:sym typeface="Droid Serif Bold"/>
              </a:rPr>
              <a:t>Non-Academic Student Support</a:t>
            </a:r>
          </a:p>
        </p:txBody>
      </p:sp>
      <p:sp>
        <p:nvSpPr>
          <p:cNvPr id="11" name="TextBox 11"/>
          <p:cNvSpPr txBox="1"/>
          <p:nvPr/>
        </p:nvSpPr>
        <p:spPr>
          <a:xfrm>
            <a:off x="882176" y="3429674"/>
            <a:ext cx="16339024" cy="6439327"/>
          </a:xfrm>
          <a:prstGeom prst="rect">
            <a:avLst/>
          </a:prstGeom>
        </p:spPr>
        <p:txBody>
          <a:bodyPr lIns="0" tIns="0" rIns="0" bIns="0" rtlCol="0" anchor="t">
            <a:spAutoFit/>
          </a:bodyPr>
          <a:lstStyle/>
          <a:p>
            <a:pPr algn="l">
              <a:lnSpc>
                <a:spcPts val="4200"/>
              </a:lnSpc>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Non-Academic support services include – </a:t>
            </a:r>
          </a:p>
          <a:p>
            <a:pPr algn="l">
              <a:lnSpc>
                <a:spcPts val="4200"/>
              </a:lnSpc>
            </a:pPr>
            <a:endParaRPr lang="en-AU" sz="3000" kern="0" noProof="0" dirty="0">
              <a:solidFill>
                <a:srgbClr val="000000"/>
              </a:solidFill>
              <a:latin typeface="Arial" panose="020B0604020202020204" pitchFamily="34" charset="0"/>
              <a:ea typeface="Open Sauce"/>
              <a:cs typeface="Arial" panose="020B0604020202020204" pitchFamily="34" charset="0"/>
              <a:sym typeface="Open Sauce"/>
            </a:endParaRPr>
          </a:p>
          <a:p>
            <a:pPr marL="457200" indent="-457200" algn="just">
              <a:lnSpc>
                <a:spcPts val="4650"/>
              </a:lnSpc>
              <a:buFont typeface="Arial" panose="020B0604020202020204" pitchFamily="34" charset="0"/>
              <a:buChar char="•"/>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Assisting students with enrolment processes</a:t>
            </a:r>
          </a:p>
          <a:p>
            <a:pPr marL="457200" indent="-457200" algn="just">
              <a:lnSpc>
                <a:spcPts val="4650"/>
              </a:lnSpc>
              <a:buFont typeface="Arial" panose="020B0604020202020204" pitchFamily="34" charset="0"/>
              <a:buChar char="•"/>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Activating student accounts both in the learning management system (LMS) and the student management system (SMS)</a:t>
            </a:r>
          </a:p>
          <a:p>
            <a:pPr marL="457200" indent="-457200" algn="just">
              <a:lnSpc>
                <a:spcPts val="4650"/>
              </a:lnSpc>
              <a:buFont typeface="Arial" panose="020B0604020202020204" pitchFamily="34" charset="0"/>
              <a:buChar char="•"/>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Ensuring ongoing access to the necessary applications and software</a:t>
            </a:r>
          </a:p>
          <a:p>
            <a:pPr marL="457200" indent="-457200" algn="just">
              <a:lnSpc>
                <a:spcPts val="4650"/>
              </a:lnSpc>
              <a:buFont typeface="Arial" panose="020B0604020202020204" pitchFamily="34" charset="0"/>
              <a:buChar char="•"/>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Supporting enrolment variations</a:t>
            </a:r>
          </a:p>
          <a:p>
            <a:pPr marL="457200" indent="-457200" algn="just">
              <a:lnSpc>
                <a:spcPts val="4650"/>
              </a:lnSpc>
              <a:buFont typeface="Arial" panose="020B0604020202020204" pitchFamily="34" charset="0"/>
              <a:buChar char="•"/>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Providing directory assistance</a:t>
            </a:r>
          </a:p>
          <a:p>
            <a:pPr marL="457200" indent="-457200" algn="just">
              <a:lnSpc>
                <a:spcPts val="4650"/>
              </a:lnSpc>
              <a:buFont typeface="Arial" panose="020B0604020202020204" pitchFamily="34" charset="0"/>
              <a:buChar char="•"/>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Enabling leave applications</a:t>
            </a:r>
          </a:p>
          <a:p>
            <a:pPr marL="457200" indent="-457200" algn="just">
              <a:lnSpc>
                <a:spcPts val="4650"/>
              </a:lnSpc>
              <a:buFont typeface="Arial" panose="020B0604020202020204" pitchFamily="34" charset="0"/>
              <a:buChar char="•"/>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Ensuring student welfare and being available to students for a range of other queries in a timely way.</a:t>
            </a:r>
            <a:endParaRPr lang="en-AU" sz="3000" kern="0" noProof="0" dirty="0">
              <a:solidFill>
                <a:srgbClr val="000000"/>
              </a:solidFill>
              <a:latin typeface="Open Sauce"/>
              <a:ea typeface="Open Sauce"/>
              <a:cs typeface="Open Sauce"/>
              <a:sym typeface="Open Sauce"/>
            </a:endParaRPr>
          </a:p>
        </p:txBody>
      </p:sp>
      <p:sp>
        <p:nvSpPr>
          <p:cNvPr id="12"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AU" noProof="0" dirty="0"/>
          </a:p>
        </p:txBody>
      </p:sp>
      <p:grpSp>
        <p:nvGrpSpPr>
          <p:cNvPr id="10" name="Group 9">
            <a:extLst>
              <a:ext uri="{FF2B5EF4-FFF2-40B4-BE49-F238E27FC236}">
                <a16:creationId xmlns:a16="http://schemas.microsoft.com/office/drawing/2014/main" id="{E1C5626A-AD59-E773-8A3A-5342790B7CF6}"/>
              </a:ext>
            </a:extLst>
          </p:cNvPr>
          <p:cNvGrpSpPr/>
          <p:nvPr/>
        </p:nvGrpSpPr>
        <p:grpSpPr>
          <a:xfrm>
            <a:off x="15289019" y="-563396"/>
            <a:ext cx="3563557" cy="11212764"/>
            <a:chOff x="15289019" y="-563396"/>
            <a:chExt cx="3563557" cy="11212764"/>
          </a:xfrm>
        </p:grpSpPr>
        <p:sp>
          <p:nvSpPr>
            <p:cNvPr id="13" name="Freeform 3">
              <a:extLst>
                <a:ext uri="{FF2B5EF4-FFF2-40B4-BE49-F238E27FC236}">
                  <a16:creationId xmlns:a16="http://schemas.microsoft.com/office/drawing/2014/main" id="{1A1DA297-FFF6-06AC-526C-7CB524500D82}"/>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5"/>
              <a:stretch>
                <a:fillRect/>
              </a:stretch>
            </a:blipFill>
          </p:spPr>
          <p:txBody>
            <a:bodyPr/>
            <a:lstStyle/>
            <a:p>
              <a:endParaRPr lang="en-AU" noProof="0" dirty="0"/>
            </a:p>
          </p:txBody>
        </p:sp>
        <p:sp>
          <p:nvSpPr>
            <p:cNvPr id="14" name="Freeform 4">
              <a:extLst>
                <a:ext uri="{FF2B5EF4-FFF2-40B4-BE49-F238E27FC236}">
                  <a16:creationId xmlns:a16="http://schemas.microsoft.com/office/drawing/2014/main" id="{B02E7337-A1CE-681D-8943-E910C80A1CAB}"/>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5"/>
              <a:stretch>
                <a:fillRect/>
              </a:stretch>
            </a:blipFill>
          </p:spPr>
          <p:txBody>
            <a:bodyPr/>
            <a:lstStyle/>
            <a:p>
              <a:endParaRPr lang="en-AU" noProof="0" dirty="0"/>
            </a:p>
          </p:txBody>
        </p:sp>
        <p:sp>
          <p:nvSpPr>
            <p:cNvPr id="15" name="Freeform 5">
              <a:extLst>
                <a:ext uri="{FF2B5EF4-FFF2-40B4-BE49-F238E27FC236}">
                  <a16:creationId xmlns:a16="http://schemas.microsoft.com/office/drawing/2014/main" id="{C3809506-4128-FE31-5E4D-935A808596DF}"/>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5"/>
              <a:stretch>
                <a:fillRect/>
              </a:stretch>
            </a:blipFill>
          </p:spPr>
          <p:txBody>
            <a:bodyPr/>
            <a:lstStyle/>
            <a:p>
              <a:endParaRPr lang="en-AU" noProof="0"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AU" noProof="0" dirty="0"/>
          </a:p>
        </p:txBody>
      </p:sp>
      <p:grpSp>
        <p:nvGrpSpPr>
          <p:cNvPr id="6" name="Group 6"/>
          <p:cNvGrpSpPr/>
          <p:nvPr/>
        </p:nvGrpSpPr>
        <p:grpSpPr>
          <a:xfrm>
            <a:off x="914400" y="2079740"/>
            <a:ext cx="12801599" cy="937716"/>
            <a:chOff x="0" y="0"/>
            <a:chExt cx="9043458" cy="657522"/>
          </a:xfrm>
        </p:grpSpPr>
        <p:sp>
          <p:nvSpPr>
            <p:cNvPr id="7"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lang="en-AU" noProof="0" dirty="0"/>
            </a:p>
          </p:txBody>
        </p:sp>
      </p:grpSp>
      <p:sp>
        <p:nvSpPr>
          <p:cNvPr id="9" name="TextBox 9"/>
          <p:cNvSpPr txBox="1"/>
          <p:nvPr/>
        </p:nvSpPr>
        <p:spPr>
          <a:xfrm>
            <a:off x="1593473" y="2160134"/>
            <a:ext cx="10591800" cy="846386"/>
          </a:xfrm>
          <a:prstGeom prst="rect">
            <a:avLst/>
          </a:prstGeom>
        </p:spPr>
        <p:txBody>
          <a:bodyPr wrap="square" lIns="0" tIns="0" rIns="0" bIns="0" rtlCol="0" anchor="t">
            <a:spAutoFit/>
          </a:bodyPr>
          <a:lstStyle/>
          <a:p>
            <a:pPr algn="l">
              <a:lnSpc>
                <a:spcPts val="6643"/>
              </a:lnSpc>
            </a:pPr>
            <a:r>
              <a:rPr lang="en-AU" sz="4745" noProof="0" dirty="0">
                <a:solidFill>
                  <a:srgbClr val="FFFFFF"/>
                </a:solidFill>
                <a:latin typeface="Droid Serif Bold"/>
                <a:ea typeface="Droid Serif Bold"/>
                <a:cs typeface="Droid Serif Bold"/>
                <a:sym typeface="Droid Serif Bold"/>
              </a:rPr>
              <a:t>Non-Academic Student Support</a:t>
            </a:r>
          </a:p>
        </p:txBody>
      </p:sp>
      <p:sp>
        <p:nvSpPr>
          <p:cNvPr id="12"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AU" noProof="0" dirty="0"/>
          </a:p>
        </p:txBody>
      </p:sp>
      <p:sp>
        <p:nvSpPr>
          <p:cNvPr id="13" name="TextBox 12"/>
          <p:cNvSpPr txBox="1"/>
          <p:nvPr/>
        </p:nvSpPr>
        <p:spPr>
          <a:xfrm>
            <a:off x="1060073" y="3307996"/>
            <a:ext cx="17227927" cy="5909310"/>
          </a:xfrm>
          <a:prstGeom prst="rect">
            <a:avLst/>
          </a:prstGeom>
        </p:spPr>
        <p:txBody>
          <a:bodyPr wrap="square" lIns="0" tIns="0" rIns="0" bIns="0" rtlCol="0" anchor="t">
            <a:spAutoFit/>
          </a:bodyPr>
          <a:lstStyle/>
          <a:p>
            <a:r>
              <a:rPr lang="en-AU" sz="2400" noProof="0" dirty="0">
                <a:latin typeface="Arial" panose="020B0604020202020204" pitchFamily="34" charset="0"/>
                <a:cs typeface="Arial" panose="020B0604020202020204" pitchFamily="34" charset="0"/>
              </a:rPr>
              <a:t>Other Non-Academic Support Services include: </a:t>
            </a:r>
          </a:p>
          <a:p>
            <a:endParaRPr lang="en-AU" sz="2400" noProof="0" dirty="0">
              <a:latin typeface="Arial" panose="020B0604020202020204" pitchFamily="34" charset="0"/>
              <a:cs typeface="Arial" panose="020B0604020202020204" pitchFamily="34" charset="0"/>
            </a:endParaRPr>
          </a:p>
          <a:p>
            <a:pPr marL="457200" indent="-457200">
              <a:buFontTx/>
              <a:buChar char="-"/>
            </a:pPr>
            <a:r>
              <a:rPr lang="en-AU" sz="2400" noProof="0"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Wellness Support</a:t>
            </a:r>
            <a:br>
              <a:rPr lang="en-AU" sz="2400" noProof="0" dirty="0">
                <a:solidFill>
                  <a:srgbClr val="C00000"/>
                </a:solidFill>
                <a:latin typeface="Arial" panose="020B0604020202020204" pitchFamily="34" charset="0"/>
                <a:cs typeface="Arial" panose="020B0604020202020204" pitchFamily="34" charset="0"/>
              </a:rPr>
            </a:br>
            <a:endParaRPr lang="en-AU" sz="2400" noProof="0" dirty="0">
              <a:solidFill>
                <a:srgbClr val="C00000"/>
              </a:solidFill>
              <a:latin typeface="Arial" panose="020B0604020202020204" pitchFamily="34" charset="0"/>
              <a:cs typeface="Arial" panose="020B0604020202020204" pitchFamily="34" charset="0"/>
            </a:endParaRPr>
          </a:p>
          <a:p>
            <a:pPr marL="457200" indent="-457200">
              <a:buFontTx/>
              <a:buChar char="-"/>
            </a:pPr>
            <a:r>
              <a:rPr lang="en-AU" sz="2400" noProof="0" dirty="0">
                <a:latin typeface="Arial" panose="020B0604020202020204" pitchFamily="34" charset="0"/>
                <a:cs typeface="Arial" panose="020B0604020202020204" pitchFamily="34" charset="0"/>
              </a:rPr>
              <a:t>Student Orientations: Refer to the website for the </a:t>
            </a:r>
          </a:p>
          <a:p>
            <a:pPr marL="914400" lvl="1" indent="-457200">
              <a:buFontTx/>
              <a:buChar char="-"/>
            </a:pPr>
            <a:r>
              <a:rPr lang="en-AU" sz="2400" noProof="0" dirty="0">
                <a:solidFill>
                  <a:srgbClr val="C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Student Orientation Page </a:t>
            </a:r>
            <a:endParaRPr lang="en-AU" sz="2400" noProof="0" dirty="0">
              <a:solidFill>
                <a:srgbClr val="C00000"/>
              </a:solidFill>
              <a:latin typeface="Arial" panose="020B0604020202020204" pitchFamily="34" charset="0"/>
              <a:cs typeface="Arial" panose="020B0604020202020204" pitchFamily="34" charset="0"/>
            </a:endParaRPr>
          </a:p>
          <a:p>
            <a:pPr marL="914400" lvl="1" indent="-457200">
              <a:buFontTx/>
              <a:buChar char="-"/>
            </a:pPr>
            <a:r>
              <a:rPr lang="en-AU" sz="2400"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Student Orientation Policy</a:t>
            </a:r>
            <a:br>
              <a:rPr lang="en-AU" sz="2400" dirty="0">
                <a:solidFill>
                  <a:srgbClr val="C00000"/>
                </a:solidFill>
                <a:latin typeface="Arial" panose="020B0604020202020204" pitchFamily="34" charset="0"/>
                <a:cs typeface="Arial" panose="020B0604020202020204" pitchFamily="34" charset="0"/>
              </a:rPr>
            </a:br>
            <a:endParaRPr lang="en-AU" sz="2400" noProof="0" dirty="0">
              <a:solidFill>
                <a:srgbClr val="C00000"/>
              </a:solidFill>
              <a:latin typeface="Arial" panose="020B0604020202020204" pitchFamily="34" charset="0"/>
              <a:cs typeface="Arial" panose="020B0604020202020204" pitchFamily="34" charset="0"/>
            </a:endParaRPr>
          </a:p>
          <a:p>
            <a:pPr marL="457200" indent="-457200">
              <a:buFontTx/>
              <a:buChar char="-"/>
            </a:pPr>
            <a:r>
              <a:rPr lang="en-AU" sz="2400" noProof="0" dirty="0">
                <a:latin typeface="Arial" panose="020B0604020202020204" pitchFamily="34" charset="0"/>
                <a:cs typeface="Arial" panose="020B0604020202020204" pitchFamily="34" charset="0"/>
              </a:rPr>
              <a:t>Equity and Diversity </a:t>
            </a:r>
          </a:p>
          <a:p>
            <a:pPr lvl="1"/>
            <a:r>
              <a:rPr lang="en-AU" sz="2400" noProof="0" dirty="0">
                <a:latin typeface="Arial" panose="020B0604020202020204" pitchFamily="34" charset="0"/>
                <a:cs typeface="Arial" panose="020B0604020202020204" pitchFamily="34" charset="0"/>
              </a:rPr>
              <a:t>Refer to the website for the below policies: </a:t>
            </a:r>
          </a:p>
          <a:p>
            <a:pPr marL="800100" lvl="1" indent="-342900">
              <a:buFont typeface="Arial" panose="020B0604020202020204" pitchFamily="34" charset="0"/>
              <a:buChar char="•"/>
            </a:pPr>
            <a:r>
              <a:rPr lang="en-AU" sz="2400" noProof="0"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Equity, Diversity and Inclusion Policy</a:t>
            </a:r>
            <a:endParaRPr lang="en-AU" sz="2400" noProof="0" dirty="0">
              <a:solidFill>
                <a:srgbClr val="C0000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AU" sz="2400" b="0" i="0" dirty="0">
                <a:solidFill>
                  <a:srgbClr val="C0000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Indigenous Australian Education Policy</a:t>
            </a:r>
            <a:endParaRPr lang="en-AU" sz="2400" b="0" i="0" dirty="0">
              <a:solidFill>
                <a:srgbClr val="C00000"/>
              </a:solidFill>
              <a:effectLst/>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AU" sz="2400" b="0" i="0" dirty="0">
                <a:solidFill>
                  <a:srgbClr val="C0000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Mental Health of Students Policy</a:t>
            </a:r>
          </a:p>
          <a:p>
            <a:pPr marL="800100" lvl="1" indent="-342900">
              <a:buFont typeface="Arial" panose="020B0604020202020204" pitchFamily="34" charset="0"/>
              <a:buChar char="•"/>
            </a:pPr>
            <a:r>
              <a:rPr lang="en-AU" sz="2400" b="0" i="0" dirty="0">
                <a:solidFill>
                  <a:srgbClr val="C0000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Health, Safety and Wellbeing Policy</a:t>
            </a:r>
            <a:br>
              <a:rPr lang="en-AU" sz="2400" noProof="0" dirty="0">
                <a:solidFill>
                  <a:srgbClr val="C00000"/>
                </a:solidFill>
                <a:latin typeface="Arial" panose="020B0604020202020204" pitchFamily="34" charset="0"/>
                <a:cs typeface="Arial" panose="020B0604020202020204" pitchFamily="34" charset="0"/>
              </a:rPr>
            </a:br>
            <a:endParaRPr lang="en-AU" sz="2400" noProof="0" dirty="0">
              <a:solidFill>
                <a:srgbClr val="C00000"/>
              </a:solidFill>
              <a:latin typeface="Arial" panose="020B0604020202020204" pitchFamily="34" charset="0"/>
              <a:cs typeface="Arial" panose="020B0604020202020204" pitchFamily="34" charset="0"/>
            </a:endParaRPr>
          </a:p>
          <a:p>
            <a:endParaRPr lang="en-AU" sz="2400" noProof="0" dirty="0">
              <a:latin typeface="Open Sauce" panose="020B0604020202020204" charset="0"/>
            </a:endParaRPr>
          </a:p>
        </p:txBody>
      </p:sp>
      <p:grpSp>
        <p:nvGrpSpPr>
          <p:cNvPr id="10" name="Group 9">
            <a:extLst>
              <a:ext uri="{FF2B5EF4-FFF2-40B4-BE49-F238E27FC236}">
                <a16:creationId xmlns:a16="http://schemas.microsoft.com/office/drawing/2014/main" id="{82204B64-2B9A-54AE-DA02-E9D9B625D242}"/>
              </a:ext>
            </a:extLst>
          </p:cNvPr>
          <p:cNvGrpSpPr/>
          <p:nvPr/>
        </p:nvGrpSpPr>
        <p:grpSpPr>
          <a:xfrm>
            <a:off x="15289019" y="-563396"/>
            <a:ext cx="3563557" cy="11212764"/>
            <a:chOff x="15289019" y="-563396"/>
            <a:chExt cx="3563557" cy="11212764"/>
          </a:xfrm>
        </p:grpSpPr>
        <p:sp>
          <p:nvSpPr>
            <p:cNvPr id="11" name="Freeform 3">
              <a:extLst>
                <a:ext uri="{FF2B5EF4-FFF2-40B4-BE49-F238E27FC236}">
                  <a16:creationId xmlns:a16="http://schemas.microsoft.com/office/drawing/2014/main" id="{24528926-C26B-7AA5-AB47-44602FB474AA}"/>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9"/>
              <a:stretch>
                <a:fillRect/>
              </a:stretch>
            </a:blipFill>
          </p:spPr>
          <p:txBody>
            <a:bodyPr/>
            <a:lstStyle/>
            <a:p>
              <a:endParaRPr lang="en-AU" noProof="0" dirty="0"/>
            </a:p>
          </p:txBody>
        </p:sp>
        <p:sp>
          <p:nvSpPr>
            <p:cNvPr id="14" name="Freeform 4">
              <a:extLst>
                <a:ext uri="{FF2B5EF4-FFF2-40B4-BE49-F238E27FC236}">
                  <a16:creationId xmlns:a16="http://schemas.microsoft.com/office/drawing/2014/main" id="{599CC7BB-93F0-2EDE-6970-0A5900A819E2}"/>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9"/>
              <a:stretch>
                <a:fillRect/>
              </a:stretch>
            </a:blipFill>
          </p:spPr>
          <p:txBody>
            <a:bodyPr/>
            <a:lstStyle/>
            <a:p>
              <a:endParaRPr lang="en-AU" noProof="0" dirty="0"/>
            </a:p>
          </p:txBody>
        </p:sp>
        <p:sp>
          <p:nvSpPr>
            <p:cNvPr id="15" name="Freeform 5">
              <a:extLst>
                <a:ext uri="{FF2B5EF4-FFF2-40B4-BE49-F238E27FC236}">
                  <a16:creationId xmlns:a16="http://schemas.microsoft.com/office/drawing/2014/main" id="{77527BA1-B3AB-4DA3-5953-75C1090FD495}"/>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9"/>
              <a:stretch>
                <a:fillRect/>
              </a:stretch>
            </a:blipFill>
          </p:spPr>
          <p:txBody>
            <a:bodyPr/>
            <a:lstStyle/>
            <a:p>
              <a:endParaRPr lang="en-AU" noProof="0" dirty="0"/>
            </a:p>
          </p:txBody>
        </p:sp>
      </p:grpSp>
    </p:spTree>
    <p:extLst>
      <p:ext uri="{BB962C8B-B14F-4D97-AF65-F5344CB8AC3E}">
        <p14:creationId xmlns:p14="http://schemas.microsoft.com/office/powerpoint/2010/main" val="298370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457200" y="2095500"/>
            <a:ext cx="12198407" cy="937716"/>
            <a:chOff x="0" y="0"/>
            <a:chExt cx="9043458" cy="657522"/>
          </a:xfrm>
        </p:grpSpPr>
        <p:sp>
          <p:nvSpPr>
            <p:cNvPr id="7"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lang="en-AU" noProof="0" dirty="0"/>
            </a:p>
          </p:txBody>
        </p:sp>
      </p:grpSp>
      <p:sp>
        <p:nvSpPr>
          <p:cNvPr id="9" name="TextBox 9"/>
          <p:cNvSpPr txBox="1"/>
          <p:nvPr/>
        </p:nvSpPr>
        <p:spPr>
          <a:xfrm>
            <a:off x="692208" y="2128136"/>
            <a:ext cx="10591800" cy="846386"/>
          </a:xfrm>
          <a:prstGeom prst="rect">
            <a:avLst/>
          </a:prstGeom>
        </p:spPr>
        <p:txBody>
          <a:bodyPr wrap="square" lIns="0" tIns="0" rIns="0" bIns="0" rtlCol="0" anchor="t">
            <a:spAutoFit/>
          </a:bodyPr>
          <a:lstStyle/>
          <a:p>
            <a:pPr algn="l">
              <a:lnSpc>
                <a:spcPts val="6643"/>
              </a:lnSpc>
            </a:pPr>
            <a:r>
              <a:rPr lang="en-AU" sz="4745" noProof="0" dirty="0">
                <a:solidFill>
                  <a:srgbClr val="FFFFFF"/>
                </a:solidFill>
                <a:latin typeface="Droid Serif Bold"/>
                <a:ea typeface="Droid Serif Bold"/>
                <a:cs typeface="Droid Serif Bold"/>
                <a:sym typeface="Droid Serif Bold"/>
              </a:rPr>
              <a:t>Non-Academic Student Support</a:t>
            </a:r>
          </a:p>
        </p:txBody>
      </p:sp>
      <p:sp>
        <p:nvSpPr>
          <p:cNvPr id="10"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3"/>
            <a:stretch>
              <a:fillRect t="-2846" b="-1156"/>
            </a:stretch>
          </a:blipFill>
        </p:spPr>
        <p:txBody>
          <a:bodyPr/>
          <a:lstStyle/>
          <a:p>
            <a:endParaRPr lang="en-AU" noProof="0" dirty="0"/>
          </a:p>
        </p:txBody>
      </p:sp>
      <p:sp>
        <p:nvSpPr>
          <p:cNvPr id="11" name="TextBox 10"/>
          <p:cNvSpPr txBox="1"/>
          <p:nvPr/>
        </p:nvSpPr>
        <p:spPr>
          <a:xfrm>
            <a:off x="626926" y="2966077"/>
            <a:ext cx="17227927" cy="7687489"/>
          </a:xfrm>
          <a:prstGeom prst="rect">
            <a:avLst/>
          </a:prstGeom>
        </p:spPr>
        <p:txBody>
          <a:bodyPr wrap="square" lIns="0" tIns="0" rIns="0" bIns="0" rtlCol="0" anchor="t">
            <a:spAutoFit/>
          </a:bodyPr>
          <a:lstStyle/>
          <a:p>
            <a:pPr>
              <a:lnSpc>
                <a:spcPct val="110000"/>
              </a:lnSpc>
            </a:pPr>
            <a:endParaRPr lang="en-AU" sz="2400" kern="0" noProof="0" dirty="0">
              <a:latin typeface="Arial" panose="020B0604020202020204" pitchFamily="34" charset="0"/>
              <a:cs typeface="Arial" panose="020B0604020202020204" pitchFamily="34" charset="0"/>
            </a:endParaRPr>
          </a:p>
          <a:p>
            <a:pPr>
              <a:lnSpc>
                <a:spcPct val="110000"/>
              </a:lnSpc>
            </a:pPr>
            <a:r>
              <a:rPr lang="en-AU" sz="2400" kern="0" noProof="0" dirty="0">
                <a:latin typeface="Arial" panose="020B0604020202020204" pitchFamily="34" charset="0"/>
                <a:cs typeface="Arial" panose="020B0604020202020204" pitchFamily="34" charset="0"/>
              </a:rPr>
              <a:t>For further Student Support and other essential information to help you navigate studying, living, and working in SA as a student. please visit : </a:t>
            </a:r>
            <a:br>
              <a:rPr lang="en-AU" sz="2400" kern="0" noProof="0" dirty="0">
                <a:latin typeface="Arial" panose="020B0604020202020204" pitchFamily="34" charset="0"/>
                <a:cs typeface="Arial" panose="020B0604020202020204" pitchFamily="34" charset="0"/>
              </a:rPr>
            </a:br>
            <a:br>
              <a:rPr lang="en-AU" sz="2400" kern="0" noProof="0" dirty="0">
                <a:latin typeface="Arial" panose="020B0604020202020204" pitchFamily="34" charset="0"/>
                <a:cs typeface="Arial" panose="020B0604020202020204" pitchFamily="34" charset="0"/>
              </a:rPr>
            </a:br>
            <a:r>
              <a:rPr lang="en-AU" sz="2400" kern="0" noProof="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International Education – Support International Students</a:t>
            </a:r>
            <a:br>
              <a:rPr lang="en-AU" sz="2400" kern="0" noProof="0" dirty="0">
                <a:latin typeface="Arial" panose="020B0604020202020204" pitchFamily="34" charset="0"/>
                <a:cs typeface="Arial" panose="020B0604020202020204" pitchFamily="34" charset="0"/>
              </a:rPr>
            </a:br>
            <a:r>
              <a:rPr lang="en-AU" sz="2400" kern="0" noProof="0"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Education &amp; Learning – Student Support Programs</a:t>
            </a:r>
            <a:endParaRPr lang="en-AU" sz="2400" kern="0" noProof="0" dirty="0">
              <a:solidFill>
                <a:srgbClr val="C00000"/>
              </a:solidFill>
              <a:latin typeface="Arial" panose="020B0604020202020204" pitchFamily="34" charset="0"/>
              <a:cs typeface="Arial" panose="020B0604020202020204" pitchFamily="34" charset="0"/>
            </a:endParaRPr>
          </a:p>
          <a:p>
            <a:pPr>
              <a:lnSpc>
                <a:spcPct val="110000"/>
              </a:lnSpc>
            </a:pPr>
            <a:endParaRPr lang="en-AU" sz="2400" kern="0" noProof="0" dirty="0">
              <a:latin typeface="Arial" panose="020B0604020202020204" pitchFamily="34" charset="0"/>
              <a:cs typeface="Arial" panose="020B0604020202020204" pitchFamily="34" charset="0"/>
            </a:endParaRPr>
          </a:p>
          <a:p>
            <a:pPr marL="457200" indent="-457200">
              <a:lnSpc>
                <a:spcPct val="110000"/>
              </a:lnSpc>
              <a:buFontTx/>
              <a:buChar char="-"/>
            </a:pPr>
            <a:r>
              <a:rPr lang="en-AU" sz="2400" kern="0" noProof="0" dirty="0">
                <a:latin typeface="Arial" panose="020B0604020202020204" pitchFamily="34" charset="0"/>
                <a:cs typeface="Arial" panose="020B0604020202020204" pitchFamily="34" charset="0"/>
              </a:rPr>
              <a:t>Language and interpreter services</a:t>
            </a:r>
          </a:p>
          <a:p>
            <a:pPr marL="457200" indent="-457200">
              <a:lnSpc>
                <a:spcPct val="110000"/>
              </a:lnSpc>
              <a:buFontTx/>
              <a:buChar char="-"/>
            </a:pPr>
            <a:r>
              <a:rPr lang="en-AU" sz="2400" kern="0" noProof="0" dirty="0">
                <a:latin typeface="Arial" panose="020B0604020202020204" pitchFamily="34" charset="0"/>
                <a:cs typeface="Arial" panose="020B0604020202020204" pitchFamily="34" charset="0"/>
              </a:rPr>
              <a:t>Living in SA (including accommodation information)</a:t>
            </a:r>
          </a:p>
          <a:p>
            <a:pPr marL="457200" indent="-457200">
              <a:lnSpc>
                <a:spcPct val="110000"/>
              </a:lnSpc>
              <a:buFontTx/>
              <a:buChar char="-"/>
            </a:pPr>
            <a:r>
              <a:rPr lang="en-AU" sz="2400" kern="0" noProof="0" dirty="0">
                <a:latin typeface="Arial" panose="020B0604020202020204" pitchFamily="34" charset="0"/>
                <a:cs typeface="Arial" panose="020B0604020202020204" pitchFamily="34" charset="0"/>
              </a:rPr>
              <a:t>Identity cards and documents</a:t>
            </a:r>
          </a:p>
          <a:p>
            <a:pPr marL="457200" indent="-457200">
              <a:lnSpc>
                <a:spcPct val="110000"/>
              </a:lnSpc>
              <a:buFontTx/>
              <a:buChar char="-"/>
            </a:pPr>
            <a:r>
              <a:rPr lang="en-AU" sz="2400" kern="0" noProof="0" dirty="0">
                <a:latin typeface="Arial" panose="020B0604020202020204" pitchFamily="34" charset="0"/>
                <a:cs typeface="Arial" panose="020B0604020202020204" pitchFamily="34" charset="0"/>
              </a:rPr>
              <a:t>Safety and emergency help</a:t>
            </a:r>
          </a:p>
          <a:p>
            <a:pPr marL="457200" indent="-457200">
              <a:lnSpc>
                <a:spcPct val="110000"/>
              </a:lnSpc>
              <a:buFontTx/>
              <a:buChar char="-"/>
            </a:pPr>
            <a:r>
              <a:rPr lang="en-AU" sz="2400" kern="0" noProof="0" dirty="0">
                <a:latin typeface="Arial" panose="020B0604020202020204" pitchFamily="34" charset="0"/>
                <a:cs typeface="Arial" panose="020B0604020202020204" pitchFamily="34" charset="0"/>
              </a:rPr>
              <a:t>Health and wellbeing</a:t>
            </a:r>
          </a:p>
          <a:p>
            <a:pPr marL="457200" indent="-457200">
              <a:lnSpc>
                <a:spcPct val="110000"/>
              </a:lnSpc>
              <a:buFontTx/>
              <a:buChar char="-"/>
            </a:pPr>
            <a:r>
              <a:rPr lang="en-AU" sz="2400" kern="0" noProof="0" dirty="0">
                <a:latin typeface="Arial" panose="020B0604020202020204" pitchFamily="34" charset="0"/>
                <a:cs typeface="Arial" panose="020B0604020202020204" pitchFamily="34" charset="0"/>
              </a:rPr>
              <a:t>Transport and travel</a:t>
            </a:r>
          </a:p>
          <a:p>
            <a:pPr marL="457200" indent="-457200">
              <a:lnSpc>
                <a:spcPct val="110000"/>
              </a:lnSpc>
              <a:buFontTx/>
              <a:buChar char="-"/>
            </a:pPr>
            <a:endParaRPr lang="en-AU" sz="2400" kern="0" noProof="0" dirty="0">
              <a:latin typeface="Arial" panose="020B0604020202020204" pitchFamily="34" charset="0"/>
              <a:cs typeface="Arial" panose="020B0604020202020204" pitchFamily="34" charset="0"/>
            </a:endParaRPr>
          </a:p>
          <a:p>
            <a:pPr marL="457200" indent="-457200">
              <a:lnSpc>
                <a:spcPct val="110000"/>
              </a:lnSpc>
              <a:buFontTx/>
              <a:buChar char="-"/>
            </a:pPr>
            <a:r>
              <a:rPr lang="en-AU" sz="2400" kern="0" noProof="0" dirty="0">
                <a:latin typeface="Arial" panose="020B0604020202020204" pitchFamily="34" charset="0"/>
                <a:cs typeface="Arial" panose="020B0604020202020204" pitchFamily="34" charset="0"/>
              </a:rPr>
              <a:t>Financial Support for Students - ask our Student Services Department for more information or visit:</a:t>
            </a:r>
            <a:br>
              <a:rPr lang="en-AU" sz="2400" kern="0" noProof="0" dirty="0">
                <a:latin typeface="Arial" panose="020B0604020202020204" pitchFamily="34" charset="0"/>
                <a:cs typeface="Arial" panose="020B0604020202020204" pitchFamily="34" charset="0"/>
              </a:rPr>
            </a:br>
            <a:r>
              <a:rPr lang="en-AU" sz="2400" kern="0" noProof="0" dirty="0">
                <a:solidFill>
                  <a:srgbClr val="C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International Education – Financial Assistance</a:t>
            </a:r>
            <a:br>
              <a:rPr lang="en-AU" sz="2400" kern="0" noProof="0" dirty="0">
                <a:solidFill>
                  <a:srgbClr val="C00000"/>
                </a:solidFill>
                <a:latin typeface="Arial" panose="020B0604020202020204" pitchFamily="34" charset="0"/>
                <a:cs typeface="Arial" panose="020B0604020202020204" pitchFamily="34" charset="0"/>
              </a:rPr>
            </a:br>
            <a:r>
              <a:rPr lang="en-AU" sz="2400" kern="0" noProof="0"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Education &amp; Learning – Financial Help, Scholarships &amp; Grants</a:t>
            </a:r>
            <a:endParaRPr lang="en-AU" sz="2400" kern="0" noProof="0" dirty="0">
              <a:solidFill>
                <a:srgbClr val="C00000"/>
              </a:solidFill>
              <a:latin typeface="Arial" panose="020B0604020202020204" pitchFamily="34" charset="0"/>
              <a:cs typeface="Arial" panose="020B0604020202020204" pitchFamily="34" charset="0"/>
            </a:endParaRPr>
          </a:p>
          <a:p>
            <a:pPr marL="457200" indent="-457200">
              <a:lnSpc>
                <a:spcPct val="110000"/>
              </a:lnSpc>
              <a:buFontTx/>
              <a:buChar char="-"/>
            </a:pPr>
            <a:endParaRPr lang="en-AU" sz="2400" kern="0" noProof="0" dirty="0">
              <a:solidFill>
                <a:srgbClr val="C00000"/>
              </a:solidFill>
              <a:latin typeface="Arial" panose="020B0604020202020204" pitchFamily="34" charset="0"/>
              <a:cs typeface="Arial" panose="020B0604020202020204" pitchFamily="34" charset="0"/>
            </a:endParaRPr>
          </a:p>
          <a:p>
            <a:pPr marL="457200" indent="-457200">
              <a:lnSpc>
                <a:spcPct val="110000"/>
              </a:lnSpc>
              <a:buFontTx/>
              <a:buChar char="-"/>
            </a:pPr>
            <a:endParaRPr lang="en-AU" sz="2400" kern="0" noProof="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99559F5-0A43-7E1C-51D0-BAC5226ABBA2}"/>
              </a:ext>
            </a:extLst>
          </p:cNvPr>
          <p:cNvGrpSpPr/>
          <p:nvPr/>
        </p:nvGrpSpPr>
        <p:grpSpPr>
          <a:xfrm>
            <a:off x="15289019" y="-563396"/>
            <a:ext cx="3563557" cy="11212764"/>
            <a:chOff x="15289019" y="-563396"/>
            <a:chExt cx="3563557" cy="11212764"/>
          </a:xfrm>
        </p:grpSpPr>
        <p:sp>
          <p:nvSpPr>
            <p:cNvPr id="13" name="Freeform 3">
              <a:extLst>
                <a:ext uri="{FF2B5EF4-FFF2-40B4-BE49-F238E27FC236}">
                  <a16:creationId xmlns:a16="http://schemas.microsoft.com/office/drawing/2014/main" id="{34BB3F60-0D31-5BC6-7DF8-2AACA1B8593B}"/>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8"/>
              <a:stretch>
                <a:fillRect/>
              </a:stretch>
            </a:blipFill>
          </p:spPr>
          <p:txBody>
            <a:bodyPr/>
            <a:lstStyle/>
            <a:p>
              <a:endParaRPr lang="en-AU" noProof="0" dirty="0"/>
            </a:p>
          </p:txBody>
        </p:sp>
        <p:sp>
          <p:nvSpPr>
            <p:cNvPr id="14" name="Freeform 4">
              <a:extLst>
                <a:ext uri="{FF2B5EF4-FFF2-40B4-BE49-F238E27FC236}">
                  <a16:creationId xmlns:a16="http://schemas.microsoft.com/office/drawing/2014/main" id="{7BFE6CA7-B826-6860-87F8-F788CA4BB91C}"/>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8"/>
              <a:stretch>
                <a:fillRect/>
              </a:stretch>
            </a:blipFill>
          </p:spPr>
          <p:txBody>
            <a:bodyPr/>
            <a:lstStyle/>
            <a:p>
              <a:endParaRPr lang="en-AU" noProof="0" dirty="0"/>
            </a:p>
          </p:txBody>
        </p:sp>
        <p:sp>
          <p:nvSpPr>
            <p:cNvPr id="15" name="Freeform 5">
              <a:extLst>
                <a:ext uri="{FF2B5EF4-FFF2-40B4-BE49-F238E27FC236}">
                  <a16:creationId xmlns:a16="http://schemas.microsoft.com/office/drawing/2014/main" id="{0B2A8E7B-E73E-688F-F0C8-ABA9439EFB06}"/>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8"/>
              <a:stretch>
                <a:fillRect/>
              </a:stretch>
            </a:blipFill>
          </p:spPr>
          <p:txBody>
            <a:bodyPr/>
            <a:lstStyle/>
            <a:p>
              <a:endParaRPr lang="en-AU" noProof="0" dirty="0"/>
            </a:p>
          </p:txBody>
        </p:sp>
      </p:grpSp>
    </p:spTree>
    <p:extLst>
      <p:ext uri="{BB962C8B-B14F-4D97-AF65-F5344CB8AC3E}">
        <p14:creationId xmlns:p14="http://schemas.microsoft.com/office/powerpoint/2010/main" val="2949457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F1781-7CBF-14AA-D0E8-70EB602A1A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F33FED-804F-830A-BE21-C8FA7B1B86A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a:extLst>
              <a:ext uri="{FF2B5EF4-FFF2-40B4-BE49-F238E27FC236}">
                <a16:creationId xmlns:a16="http://schemas.microsoft.com/office/drawing/2014/main" id="{7B793F28-E2A2-1958-216A-93C10FE662EC}"/>
              </a:ext>
            </a:extLst>
          </p:cNvPr>
          <p:cNvGrpSpPr/>
          <p:nvPr/>
        </p:nvGrpSpPr>
        <p:grpSpPr>
          <a:xfrm>
            <a:off x="4572000" y="3619500"/>
            <a:ext cx="8853562" cy="1104328"/>
            <a:chOff x="0" y="0"/>
            <a:chExt cx="6421370" cy="704164"/>
          </a:xfrm>
        </p:grpSpPr>
        <p:sp>
          <p:nvSpPr>
            <p:cNvPr id="7" name="Freeform 7">
              <a:extLst>
                <a:ext uri="{FF2B5EF4-FFF2-40B4-BE49-F238E27FC236}">
                  <a16:creationId xmlns:a16="http://schemas.microsoft.com/office/drawing/2014/main" id="{C0D9EB97-3AE7-DBBC-5972-797D9A58CAE1}"/>
                </a:ext>
              </a:extLst>
            </p:cNvPr>
            <p:cNvSpPr/>
            <p:nvPr/>
          </p:nvSpPr>
          <p:spPr>
            <a:xfrm>
              <a:off x="0" y="0"/>
              <a:ext cx="6421370" cy="704164"/>
            </a:xfrm>
            <a:custGeom>
              <a:avLst/>
              <a:gdLst/>
              <a:ahLst/>
              <a:cxnLst/>
              <a:rect l="l" t="t" r="r" b="b"/>
              <a:pathLst>
                <a:path w="6421370" h="704164">
                  <a:moveTo>
                    <a:pt x="203200" y="0"/>
                  </a:moveTo>
                  <a:lnTo>
                    <a:pt x="6218170" y="0"/>
                  </a:lnTo>
                  <a:lnTo>
                    <a:pt x="6421370" y="704164"/>
                  </a:lnTo>
                  <a:lnTo>
                    <a:pt x="0" y="704164"/>
                  </a:lnTo>
                  <a:lnTo>
                    <a:pt x="203200" y="0"/>
                  </a:lnTo>
                  <a:close/>
                </a:path>
              </a:pathLst>
            </a:custGeom>
            <a:solidFill>
              <a:srgbClr val="CC0922"/>
            </a:solidFill>
          </p:spPr>
          <p:txBody>
            <a:bodyPr/>
            <a:lstStyle/>
            <a:p>
              <a:endParaRPr lang="en-AU" noProof="0" dirty="0"/>
            </a:p>
          </p:txBody>
        </p:sp>
        <p:sp>
          <p:nvSpPr>
            <p:cNvPr id="8" name="TextBox 8">
              <a:extLst>
                <a:ext uri="{FF2B5EF4-FFF2-40B4-BE49-F238E27FC236}">
                  <a16:creationId xmlns:a16="http://schemas.microsoft.com/office/drawing/2014/main" id="{25D4AED9-FF1B-CE5D-95FA-35DEA9EEC96E}"/>
                </a:ext>
              </a:extLst>
            </p:cNvPr>
            <p:cNvSpPr txBox="1"/>
            <p:nvPr/>
          </p:nvSpPr>
          <p:spPr>
            <a:xfrm>
              <a:off x="127000" y="19050"/>
              <a:ext cx="6167370"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TextBox 10">
            <a:extLst>
              <a:ext uri="{FF2B5EF4-FFF2-40B4-BE49-F238E27FC236}">
                <a16:creationId xmlns:a16="http://schemas.microsoft.com/office/drawing/2014/main" id="{6FB3A479-1C7F-19F5-EDCD-4ACA08B9AAB7}"/>
              </a:ext>
            </a:extLst>
          </p:cNvPr>
          <p:cNvSpPr txBox="1"/>
          <p:nvPr/>
        </p:nvSpPr>
        <p:spPr>
          <a:xfrm>
            <a:off x="6096000" y="3793066"/>
            <a:ext cx="10279299" cy="757195"/>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Communication</a:t>
            </a:r>
          </a:p>
        </p:txBody>
      </p:sp>
      <p:sp>
        <p:nvSpPr>
          <p:cNvPr id="13" name="Freeform 10">
            <a:extLst>
              <a:ext uri="{FF2B5EF4-FFF2-40B4-BE49-F238E27FC236}">
                <a16:creationId xmlns:a16="http://schemas.microsoft.com/office/drawing/2014/main" id="{2A1092C7-E879-C01E-90C0-99D16A2174A6}"/>
              </a:ext>
            </a:extLst>
          </p:cNvPr>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3"/>
            <a:stretch>
              <a:fillRect/>
            </a:stretch>
          </a:blipFill>
        </p:spPr>
        <p:txBody>
          <a:bodyPr/>
          <a:lstStyle/>
          <a:p>
            <a:endParaRPr lang="en-AU" noProof="0" dirty="0"/>
          </a:p>
        </p:txBody>
      </p:sp>
      <p:grpSp>
        <p:nvGrpSpPr>
          <p:cNvPr id="9" name="Group 8">
            <a:extLst>
              <a:ext uri="{FF2B5EF4-FFF2-40B4-BE49-F238E27FC236}">
                <a16:creationId xmlns:a16="http://schemas.microsoft.com/office/drawing/2014/main" id="{6E780159-82C9-6A4B-AEFD-9085E7771FA2}"/>
              </a:ext>
            </a:extLst>
          </p:cNvPr>
          <p:cNvGrpSpPr/>
          <p:nvPr/>
        </p:nvGrpSpPr>
        <p:grpSpPr>
          <a:xfrm>
            <a:off x="15289019" y="-563396"/>
            <a:ext cx="3563557" cy="11212764"/>
            <a:chOff x="15289019" y="-563396"/>
            <a:chExt cx="3563557" cy="11212764"/>
          </a:xfrm>
        </p:grpSpPr>
        <p:sp>
          <p:nvSpPr>
            <p:cNvPr id="11" name="Freeform 3">
              <a:extLst>
                <a:ext uri="{FF2B5EF4-FFF2-40B4-BE49-F238E27FC236}">
                  <a16:creationId xmlns:a16="http://schemas.microsoft.com/office/drawing/2014/main" id="{3E47A6A1-AEFD-2380-A389-5C0CAEB56E4E}"/>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2" name="Freeform 4">
              <a:extLst>
                <a:ext uri="{FF2B5EF4-FFF2-40B4-BE49-F238E27FC236}">
                  <a16:creationId xmlns:a16="http://schemas.microsoft.com/office/drawing/2014/main" id="{02EC23A2-FC9B-C5B7-A0B6-8CA454B58C3A}"/>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4" name="Freeform 5">
              <a:extLst>
                <a:ext uri="{FF2B5EF4-FFF2-40B4-BE49-F238E27FC236}">
                  <a16:creationId xmlns:a16="http://schemas.microsoft.com/office/drawing/2014/main" id="{F20437FD-56A3-7EB3-44CD-14740592E92C}"/>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extLst>
      <p:ext uri="{BB962C8B-B14F-4D97-AF65-F5344CB8AC3E}">
        <p14:creationId xmlns:p14="http://schemas.microsoft.com/office/powerpoint/2010/main" val="4055376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33130" y="2404616"/>
            <a:ext cx="8465101" cy="1104328"/>
            <a:chOff x="0" y="0"/>
            <a:chExt cx="5279205" cy="704164"/>
          </a:xfrm>
        </p:grpSpPr>
        <p:sp>
          <p:nvSpPr>
            <p:cNvPr id="7" name="Freeform 7"/>
            <p:cNvSpPr/>
            <p:nvPr/>
          </p:nvSpPr>
          <p:spPr>
            <a:xfrm>
              <a:off x="0" y="0"/>
              <a:ext cx="5279205" cy="704164"/>
            </a:xfrm>
            <a:custGeom>
              <a:avLst/>
              <a:gdLst/>
              <a:ahLst/>
              <a:cxnLst/>
              <a:rect l="l" t="t" r="r" b="b"/>
              <a:pathLst>
                <a:path w="5279205" h="704164">
                  <a:moveTo>
                    <a:pt x="203200" y="0"/>
                  </a:moveTo>
                  <a:lnTo>
                    <a:pt x="5076005" y="0"/>
                  </a:lnTo>
                  <a:lnTo>
                    <a:pt x="5279205"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025205"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TextBox 10"/>
          <p:cNvSpPr txBox="1"/>
          <p:nvPr/>
        </p:nvSpPr>
        <p:spPr>
          <a:xfrm>
            <a:off x="1038225" y="2617309"/>
            <a:ext cx="5905627"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Communication</a:t>
            </a:r>
          </a:p>
        </p:txBody>
      </p:sp>
      <p:sp>
        <p:nvSpPr>
          <p:cNvPr id="11" name="TextBox 11"/>
          <p:cNvSpPr txBox="1"/>
          <p:nvPr/>
        </p:nvSpPr>
        <p:spPr>
          <a:xfrm>
            <a:off x="1028700" y="3790642"/>
            <a:ext cx="16768142" cy="6300058"/>
          </a:xfrm>
          <a:prstGeom prst="rect">
            <a:avLst/>
          </a:prstGeom>
        </p:spPr>
        <p:txBody>
          <a:bodyPr lIns="0" tIns="0" rIns="0" bIns="0" rtlCol="0" anchor="t">
            <a:spAutoFit/>
          </a:bodyPr>
          <a:lstStyle/>
          <a:p>
            <a:pPr algn="l">
              <a:lnSpc>
                <a:spcPts val="2940"/>
              </a:lnSpc>
            </a:pPr>
            <a:r>
              <a:rPr lang="en-AU" sz="2400" kern="0" noProof="0" dirty="0">
                <a:solidFill>
                  <a:srgbClr val="000000"/>
                </a:solidFill>
                <a:latin typeface="Arial" panose="020B0604020202020204" pitchFamily="34" charset="0"/>
                <a:ea typeface="Open Sauce Bold"/>
                <a:cs typeface="Arial" panose="020B0604020202020204" pitchFamily="34" charset="0"/>
                <a:sym typeface="Open Sauce Bold"/>
              </a:rPr>
              <a:t>Effective communication between UBSS and students is VERY important.</a:t>
            </a:r>
          </a:p>
          <a:p>
            <a:pPr algn="l">
              <a:lnSpc>
                <a:spcPts val="2940"/>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The main ways of communicating:</a:t>
            </a:r>
          </a:p>
          <a:p>
            <a:pPr algn="l">
              <a:lnSpc>
                <a:spcPts val="2940"/>
              </a:lnSpc>
            </a:pPr>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GCA Webmail</a:t>
            </a:r>
            <a:r>
              <a:rPr lang="en-AU" sz="2400" b="1" kern="0" noProof="0" dirty="0">
                <a:solidFill>
                  <a:srgbClr val="000000"/>
                </a:solidFill>
                <a:latin typeface="Arial" panose="020B0604020202020204" pitchFamily="34" charset="0"/>
                <a:ea typeface="Open Sauce"/>
                <a:cs typeface="Arial" panose="020B0604020202020204" pitchFamily="34" charset="0"/>
                <a:sym typeface="Open Sauce"/>
              </a:rPr>
              <a:t>: </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all students have an email account (</a:t>
            </a:r>
            <a:r>
              <a:rPr lang="en-AU" sz="2400" u="sng" kern="0" noProof="0" dirty="0">
                <a:solidFill>
                  <a:srgbClr val="000000"/>
                </a:solidFill>
                <a:latin typeface="Arial" panose="020B0604020202020204" pitchFamily="34" charset="0"/>
                <a:ea typeface="Open Sauce"/>
                <a:cs typeface="Arial" panose="020B0604020202020204" pitchFamily="34" charset="0"/>
                <a:sym typeface="Open Sauce"/>
                <a:hlinkClick r:id="rId4" tooltip="mailto:studentID@studentmail.gca.edu.au"/>
              </a:rPr>
              <a:t>studentID@studentmail.gca.edu.au</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a:t>
            </a:r>
          </a:p>
          <a:p>
            <a:pPr marL="342900" indent="-342900" algn="l">
              <a:lnSpc>
                <a:spcPts val="2940"/>
              </a:lnSpc>
              <a:buFont typeface="Arial" panose="020B0604020202020204" pitchFamily="34" charset="0"/>
              <a:buChar char="•"/>
            </a:pPr>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SMS to mobile: </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text messages are sometimes sent for urgent messaging.</a:t>
            </a:r>
          </a:p>
          <a:p>
            <a:pPr marL="342900" indent="-342900" algn="l">
              <a:lnSpc>
                <a:spcPts val="2940"/>
              </a:lnSpc>
              <a:buFont typeface="Arial" panose="020B0604020202020204" pitchFamily="34" charset="0"/>
              <a:buChar char="•"/>
            </a:pPr>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UBSS Mobile App: </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we might send you notifications via your UBSS Mobile App, so make sure you download it.</a:t>
            </a:r>
            <a:r>
              <a:rPr lang="en-AU" sz="2400" kern="0" noProof="0" dirty="0">
                <a:solidFill>
                  <a:srgbClr val="000000"/>
                </a:solidFill>
                <a:latin typeface="Arial" panose="020B0604020202020204" pitchFamily="34" charset="0"/>
                <a:ea typeface="Open Sauce Bold"/>
                <a:cs typeface="Arial" panose="020B0604020202020204" pitchFamily="34" charset="0"/>
                <a:sym typeface="Open Sauce Bold"/>
              </a:rPr>
              <a:t> </a:t>
            </a:r>
          </a:p>
          <a:p>
            <a:pPr marL="342900" indent="-342900" algn="l">
              <a:lnSpc>
                <a:spcPts val="2940"/>
              </a:lnSpc>
              <a:buFont typeface="Arial" panose="020B0604020202020204" pitchFamily="34" charset="0"/>
              <a:buChar char="•"/>
            </a:pPr>
            <a:endParaRPr lang="en-AU" sz="2400" kern="0" noProof="0" dirty="0">
              <a:solidFill>
                <a:srgbClr val="000000"/>
              </a:solidFill>
              <a:latin typeface="Arial" panose="020B0604020202020204" pitchFamily="34" charset="0"/>
              <a:ea typeface="Open Sauce Bold"/>
              <a:cs typeface="Arial" panose="020B0604020202020204" pitchFamily="34" charset="0"/>
              <a:sym typeface="Open Sauce Bold"/>
            </a:endParaRPr>
          </a:p>
          <a:p>
            <a:pPr marL="342900" indent="-342900" algn="l">
              <a:lnSpc>
                <a:spcPts val="2940"/>
              </a:lnSpc>
              <a:buFont typeface="Arial" panose="020B0604020202020204" pitchFamily="34" charset="0"/>
              <a:buChar char="•"/>
            </a:pPr>
            <a:r>
              <a:rPr lang="en-AU" sz="2400" b="1" kern="0" noProof="0" dirty="0" err="1">
                <a:solidFill>
                  <a:srgbClr val="000000"/>
                </a:solidFill>
                <a:latin typeface="Arial" panose="020B0604020202020204" pitchFamily="34" charset="0"/>
                <a:ea typeface="Open Sauce Bold"/>
                <a:cs typeface="Arial" panose="020B0604020202020204" pitchFamily="34" charset="0"/>
                <a:sym typeface="Open Sauce Bold"/>
              </a:rPr>
              <a:t>myGCA</a:t>
            </a: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 Bulletin</a:t>
            </a:r>
            <a:r>
              <a:rPr lang="en-AU" sz="2400" b="1" kern="0" noProof="0" dirty="0">
                <a:solidFill>
                  <a:srgbClr val="000000"/>
                </a:solidFill>
                <a:latin typeface="Arial" panose="020B0604020202020204" pitchFamily="34" charset="0"/>
                <a:ea typeface="Open Sauce"/>
                <a:cs typeface="Arial" panose="020B0604020202020204" pitchFamily="34" charset="0"/>
                <a:sym typeface="Open Sauce"/>
              </a:rPr>
              <a:t>: </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bulletins are sent out so you don’t miss anything important. They will automatically appear once you log into your </a:t>
            </a:r>
            <a:r>
              <a:rPr lang="en-AU" sz="2400" kern="0" noProof="0" dirty="0" err="1">
                <a:solidFill>
                  <a:srgbClr val="000000"/>
                </a:solidFill>
                <a:latin typeface="Arial" panose="020B0604020202020204" pitchFamily="34" charset="0"/>
                <a:ea typeface="Open Sauce"/>
                <a:cs typeface="Arial" panose="020B0604020202020204" pitchFamily="34" charset="0"/>
                <a:sym typeface="Open Sauce"/>
              </a:rPr>
              <a:t>myGCA</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account.</a:t>
            </a:r>
          </a:p>
          <a:p>
            <a:pPr marL="342900" indent="-342900" algn="l">
              <a:lnSpc>
                <a:spcPts val="2940"/>
              </a:lnSpc>
              <a:buFont typeface="Arial" panose="020B0604020202020204" pitchFamily="34" charset="0"/>
              <a:buChar char="•"/>
            </a:pPr>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TV Monitors</a:t>
            </a:r>
            <a:r>
              <a:rPr lang="en-AU" sz="2400" kern="0" noProof="0" dirty="0">
                <a:solidFill>
                  <a:srgbClr val="000000"/>
                </a:solidFill>
                <a:latin typeface="Arial" panose="020B0604020202020204" pitchFamily="34" charset="0"/>
                <a:ea typeface="Open Sauce Bold"/>
                <a:cs typeface="Arial" panose="020B0604020202020204" pitchFamily="34" charset="0"/>
                <a:sym typeface="Open Sauce Bold"/>
              </a:rPr>
              <a:t>: </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these are placed all over campus to provide you with student information and occasionally some “words of wisdom”.</a:t>
            </a:r>
          </a:p>
          <a:p>
            <a:pPr marL="342900" indent="-342900" algn="l">
              <a:lnSpc>
                <a:spcPts val="2940"/>
              </a:lnSpc>
              <a:buFont typeface="Arial" panose="020B0604020202020204" pitchFamily="34" charset="0"/>
              <a:buChar char="•"/>
            </a:pPr>
            <a:endParaRPr lang="en-AU" sz="2400" b="1" kern="0" noProof="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Online Surveys: </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we like to hear from you. Through our online surveys we manage student satisfaction and feedback.</a:t>
            </a:r>
          </a:p>
          <a:p>
            <a:pPr algn="l">
              <a:lnSpc>
                <a:spcPts val="2940"/>
              </a:lnSpc>
            </a:pPr>
            <a:endParaRPr lang="en-AU" sz="2400" kern="0" noProof="0" dirty="0">
              <a:solidFill>
                <a:srgbClr val="000000"/>
              </a:solidFill>
              <a:latin typeface="Open Sauce"/>
              <a:ea typeface="Open Sauce"/>
              <a:cs typeface="Open Sauce"/>
              <a:sym typeface="Open Sauce"/>
            </a:endParaRPr>
          </a:p>
        </p:txBody>
      </p:sp>
      <p:sp>
        <p:nvSpPr>
          <p:cNvPr id="12" name="Freeform 12">
            <a:extLst>
              <a:ext uri="{FF2B5EF4-FFF2-40B4-BE49-F238E27FC236}">
                <a16:creationId xmlns:a16="http://schemas.microsoft.com/office/drawing/2014/main" id="{1C6351B5-5024-ABCE-D97A-1D0EB2159F9A}"/>
              </a:ext>
            </a:extLst>
          </p:cNvPr>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5"/>
            <a:stretch>
              <a:fillRect t="-2846" b="-1156"/>
            </a:stretch>
          </a:blipFill>
        </p:spPr>
        <p:txBody>
          <a:bodyPr/>
          <a:lstStyle/>
          <a:p>
            <a:endParaRPr lang="en-AU" noProof="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0" y="2273342"/>
            <a:ext cx="6526249" cy="1104328"/>
            <a:chOff x="0" y="0"/>
            <a:chExt cx="4042915" cy="704164"/>
          </a:xfrm>
        </p:grpSpPr>
        <p:sp>
          <p:nvSpPr>
            <p:cNvPr id="7" name="Freeform 7"/>
            <p:cNvSpPr/>
            <p:nvPr/>
          </p:nvSpPr>
          <p:spPr>
            <a:xfrm>
              <a:off x="0" y="0"/>
              <a:ext cx="4042915" cy="704164"/>
            </a:xfrm>
            <a:custGeom>
              <a:avLst/>
              <a:gdLst/>
              <a:ahLst/>
              <a:cxnLst/>
              <a:rect l="l" t="t" r="r" b="b"/>
              <a:pathLst>
                <a:path w="4042915" h="704164">
                  <a:moveTo>
                    <a:pt x="203200" y="0"/>
                  </a:moveTo>
                  <a:lnTo>
                    <a:pt x="3839715" y="0"/>
                  </a:lnTo>
                  <a:lnTo>
                    <a:pt x="4042915"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3788915"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12275561" y="2398234"/>
            <a:ext cx="5290672" cy="5906485"/>
          </a:xfrm>
          <a:custGeom>
            <a:avLst/>
            <a:gdLst/>
            <a:ahLst/>
            <a:cxnLst/>
            <a:rect l="l" t="t" r="r" b="b"/>
            <a:pathLst>
              <a:path w="5290672" h="5906485">
                <a:moveTo>
                  <a:pt x="0" y="0"/>
                </a:moveTo>
                <a:lnTo>
                  <a:pt x="5290672" y="0"/>
                </a:lnTo>
                <a:lnTo>
                  <a:pt x="5290672" y="5906485"/>
                </a:lnTo>
                <a:lnTo>
                  <a:pt x="0" y="5906485"/>
                </a:lnTo>
                <a:lnTo>
                  <a:pt x="0" y="0"/>
                </a:lnTo>
                <a:close/>
              </a:path>
            </a:pathLst>
          </a:custGeom>
          <a:blipFill>
            <a:blip r:embed="rId4"/>
            <a:stretch>
              <a:fillRect l="-484" r="-484"/>
            </a:stretch>
          </a:blipFill>
        </p:spPr>
        <p:txBody>
          <a:bodyPr/>
          <a:lstStyle/>
          <a:p>
            <a:endParaRPr lang="en-AU" noProof="0" dirty="0"/>
          </a:p>
        </p:txBody>
      </p:sp>
      <p:sp>
        <p:nvSpPr>
          <p:cNvPr id="11" name="Freeform 11"/>
          <p:cNvSpPr/>
          <p:nvPr/>
        </p:nvSpPr>
        <p:spPr>
          <a:xfrm>
            <a:off x="1028700" y="7670393"/>
            <a:ext cx="6831731" cy="2015347"/>
          </a:xfrm>
          <a:custGeom>
            <a:avLst/>
            <a:gdLst/>
            <a:ahLst/>
            <a:cxnLst/>
            <a:rect l="l" t="t" r="r" b="b"/>
            <a:pathLst>
              <a:path w="6831731" h="2015347">
                <a:moveTo>
                  <a:pt x="0" y="0"/>
                </a:moveTo>
                <a:lnTo>
                  <a:pt x="6831731" y="0"/>
                </a:lnTo>
                <a:lnTo>
                  <a:pt x="6831731" y="2015347"/>
                </a:lnTo>
                <a:lnTo>
                  <a:pt x="0" y="2015347"/>
                </a:lnTo>
                <a:lnTo>
                  <a:pt x="0" y="0"/>
                </a:lnTo>
                <a:close/>
              </a:path>
            </a:pathLst>
          </a:custGeom>
          <a:blipFill>
            <a:blip r:embed="rId5"/>
            <a:stretch>
              <a:fillRect t="-2617" b="-2617"/>
            </a:stretch>
          </a:blipFill>
        </p:spPr>
        <p:txBody>
          <a:bodyPr/>
          <a:lstStyle/>
          <a:p>
            <a:endParaRPr lang="en-AU" noProof="0" dirty="0"/>
          </a:p>
        </p:txBody>
      </p:sp>
      <p:sp>
        <p:nvSpPr>
          <p:cNvPr id="12" name="TextBox 12"/>
          <p:cNvSpPr txBox="1"/>
          <p:nvPr/>
        </p:nvSpPr>
        <p:spPr>
          <a:xfrm>
            <a:off x="1038225" y="2426809"/>
            <a:ext cx="9063861" cy="156818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Social Media</a:t>
            </a:r>
          </a:p>
          <a:p>
            <a:pPr algn="l">
              <a:lnSpc>
                <a:spcPts val="6192"/>
              </a:lnSpc>
            </a:pPr>
            <a:endParaRPr lang="en-AU" sz="5160" noProof="0" dirty="0">
              <a:solidFill>
                <a:srgbClr val="FFFFFF"/>
              </a:solidFill>
              <a:latin typeface="Droid Serif Bold"/>
              <a:ea typeface="Droid Serif Bold"/>
              <a:cs typeface="Droid Serif Bold"/>
              <a:sym typeface="Droid Serif Bold"/>
            </a:endParaRPr>
          </a:p>
        </p:txBody>
      </p:sp>
      <p:sp>
        <p:nvSpPr>
          <p:cNvPr id="13" name="TextBox 13"/>
          <p:cNvSpPr txBox="1"/>
          <p:nvPr/>
        </p:nvSpPr>
        <p:spPr>
          <a:xfrm>
            <a:off x="1028700" y="3689689"/>
            <a:ext cx="10498201" cy="3543342"/>
          </a:xfrm>
          <a:prstGeom prst="rect">
            <a:avLst/>
          </a:prstGeom>
        </p:spPr>
        <p:txBody>
          <a:bodyPr lIns="0" tIns="0" rIns="0" bIns="0" rtlCol="0" anchor="t">
            <a:spAutoFit/>
          </a:bodyPr>
          <a:lstStyle/>
          <a:p>
            <a:pPr algn="l">
              <a:lnSpc>
                <a:spcPts val="3079"/>
              </a:lnSpc>
            </a:pPr>
            <a:r>
              <a:rPr lang="en-AU" sz="2199" kern="0" noProof="0" dirty="0">
                <a:solidFill>
                  <a:srgbClr val="000000"/>
                </a:solidFill>
                <a:latin typeface="Arial" panose="020B0604020202020204" pitchFamily="34" charset="0"/>
                <a:ea typeface="Open Sauce"/>
                <a:cs typeface="Arial" panose="020B0604020202020204" pitchFamily="34" charset="0"/>
                <a:sym typeface="Open Sauce"/>
              </a:rPr>
              <a:t>Social media is a very important part of UBSS student experience. We strive to provide our students with high- quality, relevant and useful content at UBSS. </a:t>
            </a:r>
          </a:p>
          <a:p>
            <a:pPr algn="l">
              <a:lnSpc>
                <a:spcPts val="3079"/>
              </a:lnSpc>
            </a:pPr>
            <a:r>
              <a:rPr lang="en-AU" sz="2199" kern="0" noProof="0" dirty="0">
                <a:solidFill>
                  <a:srgbClr val="000000"/>
                </a:solidFill>
                <a:latin typeface="Arial" panose="020B0604020202020204" pitchFamily="34" charset="0"/>
                <a:ea typeface="Open Sauce"/>
                <a:cs typeface="Arial" panose="020B0604020202020204" pitchFamily="34" charset="0"/>
                <a:sym typeface="Open Sauce"/>
              </a:rPr>
              <a:t> </a:t>
            </a:r>
          </a:p>
          <a:p>
            <a:pPr algn="l">
              <a:lnSpc>
                <a:spcPts val="3079"/>
              </a:lnSpc>
            </a:pPr>
            <a:r>
              <a:rPr lang="en-AU" sz="2199" kern="0" noProof="0" dirty="0">
                <a:solidFill>
                  <a:srgbClr val="000000"/>
                </a:solidFill>
                <a:latin typeface="Arial" panose="020B0604020202020204" pitchFamily="34" charset="0"/>
                <a:ea typeface="Open Sauce"/>
                <a:cs typeface="Arial" panose="020B0604020202020204" pitchFamily="34" charset="0"/>
                <a:sym typeface="Open Sauce"/>
              </a:rPr>
              <a:t>We provide daily content related Business, Entrepreneurship, Management and UBSS related news. </a:t>
            </a:r>
          </a:p>
          <a:p>
            <a:pPr algn="l">
              <a:lnSpc>
                <a:spcPts val="3079"/>
              </a:lnSpc>
            </a:pPr>
            <a:endParaRPr lang="en-AU" sz="2199"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079"/>
              </a:lnSpc>
            </a:pPr>
            <a:r>
              <a:rPr lang="en-AU" sz="2199" kern="0" noProof="0" dirty="0">
                <a:solidFill>
                  <a:srgbClr val="000000"/>
                </a:solidFill>
                <a:latin typeface="Arial" panose="020B0604020202020204" pitchFamily="34" charset="0"/>
                <a:ea typeface="Open Sauce"/>
                <a:cs typeface="Arial" panose="020B0604020202020204" pitchFamily="34" charset="0"/>
                <a:sym typeface="Open Sauce"/>
              </a:rPr>
              <a:t>We invite all students to like and follow our social media accounts, including Facebook, Instagram, LinkedIn and YouTube </a:t>
            </a:r>
          </a:p>
          <a:p>
            <a:pPr algn="l">
              <a:lnSpc>
                <a:spcPts val="3079"/>
              </a:lnSpc>
            </a:pPr>
            <a:endParaRPr lang="en-AU" sz="2199" kern="0" noProof="0" dirty="0">
              <a:solidFill>
                <a:srgbClr val="000000"/>
              </a:solidFill>
              <a:latin typeface="Open Sauce"/>
              <a:ea typeface="Open Sauce"/>
              <a:cs typeface="Open Sauce"/>
              <a:sym typeface="Open Sauce"/>
            </a:endParaRPr>
          </a:p>
        </p:txBody>
      </p:sp>
      <p:sp>
        <p:nvSpPr>
          <p:cNvPr id="14" name="Freeform 12">
            <a:extLst>
              <a:ext uri="{FF2B5EF4-FFF2-40B4-BE49-F238E27FC236}">
                <a16:creationId xmlns:a16="http://schemas.microsoft.com/office/drawing/2014/main" id="{5467FF1C-8EB9-087A-42C4-98790A4CFD50}"/>
              </a:ext>
            </a:extLst>
          </p:cNvPr>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AU" noProof="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2124969" y="2400300"/>
            <a:ext cx="14357556" cy="1250672"/>
            <a:chOff x="0" y="0"/>
            <a:chExt cx="6101399" cy="531487"/>
          </a:xfrm>
        </p:grpSpPr>
        <p:sp>
          <p:nvSpPr>
            <p:cNvPr id="7" name="Freeform 7"/>
            <p:cNvSpPr/>
            <p:nvPr/>
          </p:nvSpPr>
          <p:spPr>
            <a:xfrm>
              <a:off x="0" y="0"/>
              <a:ext cx="6101399" cy="531487"/>
            </a:xfrm>
            <a:custGeom>
              <a:avLst/>
              <a:gdLst/>
              <a:ahLst/>
              <a:cxnLst/>
              <a:rect l="l" t="t" r="r" b="b"/>
              <a:pathLst>
                <a:path w="6101399" h="531487">
                  <a:moveTo>
                    <a:pt x="203200" y="0"/>
                  </a:moveTo>
                  <a:lnTo>
                    <a:pt x="5898199" y="0"/>
                  </a:lnTo>
                  <a:lnTo>
                    <a:pt x="6101399" y="531487"/>
                  </a:lnTo>
                  <a:lnTo>
                    <a:pt x="0" y="531487"/>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847399" cy="512437"/>
            </a:xfrm>
            <a:prstGeom prst="rect">
              <a:avLst/>
            </a:prstGeom>
          </p:spPr>
          <p:txBody>
            <a:bodyPr lIns="50800" tIns="50800" rIns="50800" bIns="50800" rtlCol="0" anchor="ctr"/>
            <a:lstStyle/>
            <a:p>
              <a:pPr algn="ctr">
                <a:lnSpc>
                  <a:spcPts val="2574"/>
                </a:lnSpc>
              </a:pPr>
              <a:endParaRPr lang="en-AU" noProof="0" dirty="0"/>
            </a:p>
          </p:txBody>
        </p:sp>
      </p:grpSp>
      <p:sp>
        <p:nvSpPr>
          <p:cNvPr id="9" name="TextBox 10"/>
          <p:cNvSpPr txBox="1"/>
          <p:nvPr/>
        </p:nvSpPr>
        <p:spPr>
          <a:xfrm>
            <a:off x="3120634" y="2475543"/>
            <a:ext cx="12474521" cy="985887"/>
          </a:xfrm>
          <a:prstGeom prst="rect">
            <a:avLst/>
          </a:prstGeom>
        </p:spPr>
        <p:txBody>
          <a:bodyPr lIns="0" tIns="0" rIns="0" bIns="0" rtlCol="0" anchor="t">
            <a:spAutoFit/>
          </a:bodyPr>
          <a:lstStyle/>
          <a:p>
            <a:pPr algn="ctr">
              <a:lnSpc>
                <a:spcPts val="8042"/>
              </a:lnSpc>
              <a:spcBef>
                <a:spcPct val="0"/>
              </a:spcBef>
            </a:pPr>
            <a:r>
              <a:rPr lang="en-AU" sz="5744" noProof="0" dirty="0">
                <a:solidFill>
                  <a:srgbClr val="FFFFFF"/>
                </a:solidFill>
                <a:latin typeface="Droid Serif Bold"/>
                <a:ea typeface="Droid Serif Bold"/>
                <a:cs typeface="Droid Serif Bold"/>
                <a:sym typeface="Droid Serif Bold"/>
              </a:rPr>
              <a:t>Policies &amp; Procedures</a:t>
            </a:r>
          </a:p>
        </p:txBody>
      </p:sp>
      <p:sp>
        <p:nvSpPr>
          <p:cNvPr id="11"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3"/>
            <a:stretch>
              <a:fillRect/>
            </a:stretch>
          </a:blipFill>
        </p:spPr>
        <p:txBody>
          <a:bodyPr/>
          <a:lstStyle/>
          <a:p>
            <a:endParaRPr lang="en-AU" noProof="0" dirty="0"/>
          </a:p>
        </p:txBody>
      </p:sp>
      <p:grpSp>
        <p:nvGrpSpPr>
          <p:cNvPr id="12" name="Group 6"/>
          <p:cNvGrpSpPr/>
          <p:nvPr/>
        </p:nvGrpSpPr>
        <p:grpSpPr>
          <a:xfrm>
            <a:off x="3981478" y="4098761"/>
            <a:ext cx="10752831" cy="1156694"/>
            <a:chOff x="0" y="0"/>
            <a:chExt cx="6101399" cy="531487"/>
          </a:xfrm>
        </p:grpSpPr>
        <p:sp>
          <p:nvSpPr>
            <p:cNvPr id="13" name="Freeform 7"/>
            <p:cNvSpPr/>
            <p:nvPr/>
          </p:nvSpPr>
          <p:spPr>
            <a:xfrm>
              <a:off x="0" y="0"/>
              <a:ext cx="6101399" cy="531487"/>
            </a:xfrm>
            <a:custGeom>
              <a:avLst/>
              <a:gdLst/>
              <a:ahLst/>
              <a:cxnLst/>
              <a:rect l="l" t="t" r="r" b="b"/>
              <a:pathLst>
                <a:path w="6101399" h="531487">
                  <a:moveTo>
                    <a:pt x="203200" y="0"/>
                  </a:moveTo>
                  <a:lnTo>
                    <a:pt x="5898199" y="0"/>
                  </a:lnTo>
                  <a:lnTo>
                    <a:pt x="6101399" y="531487"/>
                  </a:lnTo>
                  <a:lnTo>
                    <a:pt x="0" y="531487"/>
                  </a:lnTo>
                  <a:lnTo>
                    <a:pt x="203200" y="0"/>
                  </a:lnTo>
                  <a:close/>
                </a:path>
              </a:pathLst>
            </a:custGeom>
            <a:solidFill>
              <a:srgbClr val="CC0922"/>
            </a:solidFill>
          </p:spPr>
          <p:txBody>
            <a:bodyPr/>
            <a:lstStyle/>
            <a:p>
              <a:endParaRPr lang="en-AU" noProof="0" dirty="0"/>
            </a:p>
          </p:txBody>
        </p:sp>
        <p:sp>
          <p:nvSpPr>
            <p:cNvPr id="14" name="TextBox 8"/>
            <p:cNvSpPr txBox="1"/>
            <p:nvPr/>
          </p:nvSpPr>
          <p:spPr>
            <a:xfrm>
              <a:off x="127000" y="19050"/>
              <a:ext cx="5847399" cy="512437"/>
            </a:xfrm>
            <a:prstGeom prst="rect">
              <a:avLst/>
            </a:prstGeom>
          </p:spPr>
          <p:txBody>
            <a:bodyPr lIns="50800" tIns="50800" rIns="50800" bIns="50800" rtlCol="0" anchor="ctr"/>
            <a:lstStyle/>
            <a:p>
              <a:pPr algn="ctr">
                <a:lnSpc>
                  <a:spcPts val="2574"/>
                </a:lnSpc>
              </a:pPr>
              <a:endParaRPr lang="en-AU" noProof="0" dirty="0"/>
            </a:p>
          </p:txBody>
        </p:sp>
      </p:grpSp>
      <p:sp>
        <p:nvSpPr>
          <p:cNvPr id="15" name="TextBox 10"/>
          <p:cNvSpPr txBox="1"/>
          <p:nvPr/>
        </p:nvSpPr>
        <p:spPr>
          <a:xfrm>
            <a:off x="4535203" y="4127362"/>
            <a:ext cx="9342566" cy="925318"/>
          </a:xfrm>
          <a:prstGeom prst="rect">
            <a:avLst/>
          </a:prstGeom>
        </p:spPr>
        <p:txBody>
          <a:bodyPr wrap="square" lIns="0" tIns="0" rIns="0" bIns="0" rtlCol="0" anchor="t">
            <a:spAutoFit/>
          </a:bodyPr>
          <a:lstStyle/>
          <a:p>
            <a:pPr algn="ctr">
              <a:lnSpc>
                <a:spcPts val="8042"/>
              </a:lnSpc>
              <a:spcBef>
                <a:spcPct val="0"/>
              </a:spcBef>
            </a:pPr>
            <a:r>
              <a:rPr lang="en-AU" sz="4500" noProof="0" dirty="0">
                <a:solidFill>
                  <a:srgbClr val="FFFFFF"/>
                </a:solidFill>
                <a:latin typeface="Droid Serif Bold"/>
                <a:ea typeface="Droid Serif Bold"/>
                <a:cs typeface="Droid Serif Bold"/>
                <a:sym typeface="Droid Serif Bold"/>
              </a:rPr>
              <a:t>Other Procedures</a:t>
            </a:r>
          </a:p>
        </p:txBody>
      </p:sp>
      <p:grpSp>
        <p:nvGrpSpPr>
          <p:cNvPr id="10" name="Group 9">
            <a:extLst>
              <a:ext uri="{FF2B5EF4-FFF2-40B4-BE49-F238E27FC236}">
                <a16:creationId xmlns:a16="http://schemas.microsoft.com/office/drawing/2014/main" id="{6405E9CA-DEE6-8610-599B-38EF4B71AC07}"/>
              </a:ext>
            </a:extLst>
          </p:cNvPr>
          <p:cNvGrpSpPr/>
          <p:nvPr/>
        </p:nvGrpSpPr>
        <p:grpSpPr>
          <a:xfrm>
            <a:off x="15289019" y="-563396"/>
            <a:ext cx="3563557" cy="11212764"/>
            <a:chOff x="15289019" y="-563396"/>
            <a:chExt cx="3563557" cy="11212764"/>
          </a:xfrm>
        </p:grpSpPr>
        <p:sp>
          <p:nvSpPr>
            <p:cNvPr id="16" name="Freeform 3">
              <a:extLst>
                <a:ext uri="{FF2B5EF4-FFF2-40B4-BE49-F238E27FC236}">
                  <a16:creationId xmlns:a16="http://schemas.microsoft.com/office/drawing/2014/main" id="{9D056BBB-D3CD-247A-0E57-14D2E801DE13}"/>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7" name="Freeform 4">
              <a:extLst>
                <a:ext uri="{FF2B5EF4-FFF2-40B4-BE49-F238E27FC236}">
                  <a16:creationId xmlns:a16="http://schemas.microsoft.com/office/drawing/2014/main" id="{8584F109-524F-5934-F98E-D98081F13FF1}"/>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8" name="Freeform 5">
              <a:extLst>
                <a:ext uri="{FF2B5EF4-FFF2-40B4-BE49-F238E27FC236}">
                  <a16:creationId xmlns:a16="http://schemas.microsoft.com/office/drawing/2014/main" id="{EDD75045-FD42-7874-0310-84882830B1E2}"/>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extLst>
      <p:ext uri="{BB962C8B-B14F-4D97-AF65-F5344CB8AC3E}">
        <p14:creationId xmlns:p14="http://schemas.microsoft.com/office/powerpoint/2010/main" val="2638587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228600" y="2222909"/>
            <a:ext cx="11677103"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lang="en-AU" noProof="0" dirty="0"/>
            </a:p>
          </p:txBody>
        </p:sp>
      </p:grpSp>
      <p:sp>
        <p:nvSpPr>
          <p:cNvPr id="11" name="TextBox 11"/>
          <p:cNvSpPr txBox="1"/>
          <p:nvPr/>
        </p:nvSpPr>
        <p:spPr>
          <a:xfrm>
            <a:off x="1038225" y="2452501"/>
            <a:ext cx="9063861"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Policies and Procedures</a:t>
            </a:r>
          </a:p>
        </p:txBody>
      </p:sp>
      <p:sp>
        <p:nvSpPr>
          <p:cNvPr id="13"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3"/>
            <a:stretch>
              <a:fillRect t="-2846" b="-1156"/>
            </a:stretch>
          </a:blipFill>
        </p:spPr>
        <p:txBody>
          <a:bodyPr/>
          <a:lstStyle/>
          <a:p>
            <a:endParaRPr lang="en-AU" noProof="0" dirty="0"/>
          </a:p>
        </p:txBody>
      </p:sp>
      <p:grpSp>
        <p:nvGrpSpPr>
          <p:cNvPr id="17" name="Group 16">
            <a:extLst>
              <a:ext uri="{FF2B5EF4-FFF2-40B4-BE49-F238E27FC236}">
                <a16:creationId xmlns:a16="http://schemas.microsoft.com/office/drawing/2014/main" id="{AD3331E9-BA4D-DB7E-0641-A8BDC118C5EE}"/>
              </a:ext>
            </a:extLst>
          </p:cNvPr>
          <p:cNvGrpSpPr/>
          <p:nvPr/>
        </p:nvGrpSpPr>
        <p:grpSpPr>
          <a:xfrm>
            <a:off x="15289019" y="-563396"/>
            <a:ext cx="3563557" cy="11212764"/>
            <a:chOff x="15289019" y="-563396"/>
            <a:chExt cx="3563557" cy="11212764"/>
          </a:xfrm>
        </p:grpSpPr>
        <p:sp>
          <p:nvSpPr>
            <p:cNvPr id="18" name="Freeform 3">
              <a:extLst>
                <a:ext uri="{FF2B5EF4-FFF2-40B4-BE49-F238E27FC236}">
                  <a16:creationId xmlns:a16="http://schemas.microsoft.com/office/drawing/2014/main" id="{4C432AC4-7917-7779-A574-140FCA4AD392}"/>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9" name="Freeform 4">
              <a:extLst>
                <a:ext uri="{FF2B5EF4-FFF2-40B4-BE49-F238E27FC236}">
                  <a16:creationId xmlns:a16="http://schemas.microsoft.com/office/drawing/2014/main" id="{02EFB973-082C-6C34-37C6-9FB549DF86BF}"/>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20" name="Freeform 5">
              <a:extLst>
                <a:ext uri="{FF2B5EF4-FFF2-40B4-BE49-F238E27FC236}">
                  <a16:creationId xmlns:a16="http://schemas.microsoft.com/office/drawing/2014/main" id="{CF55207B-7FB9-0B68-D266-31930371AD44}"/>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
        <p:nvSpPr>
          <p:cNvPr id="21" name="TextBox 20">
            <a:extLst>
              <a:ext uri="{FF2B5EF4-FFF2-40B4-BE49-F238E27FC236}">
                <a16:creationId xmlns:a16="http://schemas.microsoft.com/office/drawing/2014/main" id="{32E38E36-77D1-2734-8C9D-2D123E6CE257}"/>
              </a:ext>
            </a:extLst>
          </p:cNvPr>
          <p:cNvSpPr txBox="1"/>
          <p:nvPr/>
        </p:nvSpPr>
        <p:spPr>
          <a:xfrm>
            <a:off x="434490" y="3565053"/>
            <a:ext cx="16792849" cy="6500434"/>
          </a:xfrm>
          <a:prstGeom prst="rect">
            <a:avLst/>
          </a:prstGeom>
          <a:noFill/>
        </p:spPr>
        <p:txBody>
          <a:bodyPr wrap="square" rtlCol="0">
            <a:spAutoFit/>
          </a:bodyPr>
          <a:lstStyle/>
          <a:p>
            <a:pPr>
              <a:lnSpc>
                <a:spcPct val="110000"/>
              </a:lnSpc>
              <a:spcBef>
                <a:spcPts val="600"/>
              </a:spcBef>
              <a:spcAft>
                <a:spcPts val="600"/>
              </a:spcAft>
            </a:pPr>
            <a:r>
              <a:rPr lang="en-AU" sz="2800" kern="0" dirty="0">
                <a:latin typeface="Arial" panose="020B0604020202020204" pitchFamily="34" charset="0"/>
                <a:cs typeface="Arial" panose="020B0604020202020204" pitchFamily="34" charset="0"/>
              </a:rPr>
              <a:t>You can find all UBSS Policies and Procedures on our website under External Policies.</a:t>
            </a:r>
            <a:br>
              <a:rPr lang="en-AU" sz="2800" kern="0" dirty="0">
                <a:latin typeface="Arial" panose="020B0604020202020204" pitchFamily="34" charset="0"/>
                <a:cs typeface="Arial" panose="020B0604020202020204" pitchFamily="34" charset="0"/>
              </a:rPr>
            </a:br>
            <a:r>
              <a:rPr lang="en-AU" sz="2800" kern="0" dirty="0">
                <a:latin typeface="Arial" panose="020B0604020202020204" pitchFamily="34" charset="0"/>
                <a:cs typeface="Arial" panose="020B0604020202020204" pitchFamily="34" charset="0"/>
                <a:hlinkClick r:id="rId5"/>
              </a:rPr>
              <a:t>https://www.ubss.edu.au/policies-and-procedures</a:t>
            </a:r>
            <a:r>
              <a:rPr lang="en-AU" sz="2800" kern="0" dirty="0">
                <a:latin typeface="Arial" panose="020B0604020202020204" pitchFamily="34" charset="0"/>
                <a:cs typeface="Arial" panose="020B0604020202020204" pitchFamily="34" charset="0"/>
              </a:rPr>
              <a:t> </a:t>
            </a:r>
          </a:p>
          <a:p>
            <a:pPr>
              <a:lnSpc>
                <a:spcPct val="110000"/>
              </a:lnSpc>
              <a:spcBef>
                <a:spcPts val="600"/>
              </a:spcBef>
              <a:spcAft>
                <a:spcPts val="600"/>
              </a:spcAft>
            </a:pPr>
            <a:r>
              <a:rPr lang="en-AU" sz="2800" kern="0" dirty="0">
                <a:latin typeface="Arial" panose="020B0604020202020204" pitchFamily="34" charset="0"/>
                <a:cs typeface="Arial" panose="020B0604020202020204" pitchFamily="34" charset="0"/>
              </a:rPr>
              <a:t>All students are required to understand and follow the GCA policies. If you are unclear on any parts of policy, please reach out to Student Services. </a:t>
            </a:r>
          </a:p>
          <a:p>
            <a:pPr>
              <a:lnSpc>
                <a:spcPct val="110000"/>
              </a:lnSpc>
              <a:spcBef>
                <a:spcPts val="600"/>
              </a:spcBef>
              <a:spcAft>
                <a:spcPts val="600"/>
              </a:spcAft>
            </a:pPr>
            <a:r>
              <a:rPr lang="en-AU" sz="2800" kern="0" dirty="0">
                <a:latin typeface="Arial" panose="020B0604020202020204" pitchFamily="34" charset="0"/>
                <a:cs typeface="Arial" panose="020B0604020202020204" pitchFamily="34" charset="0"/>
              </a:rPr>
              <a:t>The policies cover topics such as:</a:t>
            </a:r>
          </a:p>
          <a:p>
            <a:pPr>
              <a:lnSpc>
                <a:spcPct val="110000"/>
              </a:lnSpc>
              <a:spcBef>
                <a:spcPts val="600"/>
              </a:spcBef>
              <a:spcAft>
                <a:spcPts val="600"/>
              </a:spcAft>
            </a:pPr>
            <a:endParaRPr lang="en-AU" sz="2800" kern="0" dirty="0">
              <a:latin typeface="Arial" panose="020B0604020202020204" pitchFamily="34" charset="0"/>
              <a:cs typeface="Arial" panose="020B0604020202020204" pitchFamily="34" charset="0"/>
            </a:endParaRPr>
          </a:p>
          <a:p>
            <a:pPr>
              <a:lnSpc>
                <a:spcPct val="110000"/>
              </a:lnSpc>
              <a:spcBef>
                <a:spcPts val="600"/>
              </a:spcBef>
              <a:spcAft>
                <a:spcPts val="600"/>
              </a:spcAft>
            </a:pPr>
            <a:endParaRPr lang="en-AU" sz="2800" kern="0" dirty="0">
              <a:latin typeface="Arial" panose="020B0604020202020204" pitchFamily="34" charset="0"/>
              <a:cs typeface="Arial" panose="020B0604020202020204" pitchFamily="34" charset="0"/>
            </a:endParaRPr>
          </a:p>
          <a:p>
            <a:pPr>
              <a:lnSpc>
                <a:spcPct val="110000"/>
              </a:lnSpc>
              <a:spcBef>
                <a:spcPts val="600"/>
              </a:spcBef>
              <a:spcAft>
                <a:spcPts val="600"/>
              </a:spcAft>
            </a:pPr>
            <a:endParaRPr lang="en-AU" sz="2800" kern="0" dirty="0">
              <a:latin typeface="Arial" panose="020B0604020202020204" pitchFamily="34" charset="0"/>
              <a:cs typeface="Arial" panose="020B0604020202020204" pitchFamily="34" charset="0"/>
            </a:endParaRPr>
          </a:p>
          <a:p>
            <a:pPr>
              <a:lnSpc>
                <a:spcPct val="110000"/>
              </a:lnSpc>
              <a:spcBef>
                <a:spcPts val="600"/>
              </a:spcBef>
              <a:spcAft>
                <a:spcPts val="600"/>
              </a:spcAft>
            </a:pPr>
            <a:endParaRPr lang="en-AU" sz="2800" kern="0" dirty="0">
              <a:latin typeface="Arial" panose="020B0604020202020204" pitchFamily="34" charset="0"/>
              <a:cs typeface="Arial" panose="020B0604020202020204" pitchFamily="34" charset="0"/>
            </a:endParaRPr>
          </a:p>
          <a:p>
            <a:pPr>
              <a:lnSpc>
                <a:spcPct val="110000"/>
              </a:lnSpc>
              <a:spcBef>
                <a:spcPts val="600"/>
              </a:spcBef>
              <a:spcAft>
                <a:spcPts val="600"/>
              </a:spcAft>
            </a:pPr>
            <a:r>
              <a:rPr lang="en-AU" sz="2800" kern="0" dirty="0">
                <a:latin typeface="Arial" panose="020B0604020202020204" pitchFamily="34" charset="0"/>
                <a:cs typeface="Arial" panose="020B0604020202020204" pitchFamily="34" charset="0"/>
              </a:rPr>
              <a:t>Please ensure you are familiar with the policies. </a:t>
            </a:r>
          </a:p>
          <a:p>
            <a:pPr>
              <a:lnSpc>
                <a:spcPct val="110000"/>
              </a:lnSpc>
              <a:spcBef>
                <a:spcPts val="600"/>
              </a:spcBef>
              <a:spcAft>
                <a:spcPts val="600"/>
              </a:spcAft>
            </a:pPr>
            <a:r>
              <a:rPr lang="en-AU" sz="2800" kern="0" dirty="0">
                <a:latin typeface="Arial" panose="020B0604020202020204" pitchFamily="34" charset="0"/>
                <a:cs typeface="Arial" panose="020B0604020202020204" pitchFamily="34" charset="0"/>
              </a:rPr>
              <a:t>UBSS reserves the right to suspend or expel any student who in any way breaches policy. </a:t>
            </a:r>
          </a:p>
        </p:txBody>
      </p:sp>
      <p:sp>
        <p:nvSpPr>
          <p:cNvPr id="23" name="TextBox 22">
            <a:extLst>
              <a:ext uri="{FF2B5EF4-FFF2-40B4-BE49-F238E27FC236}">
                <a16:creationId xmlns:a16="http://schemas.microsoft.com/office/drawing/2014/main" id="{FA2D420E-E886-DBF4-8AE4-96155068B58B}"/>
              </a:ext>
            </a:extLst>
          </p:cNvPr>
          <p:cNvSpPr txBox="1"/>
          <p:nvPr/>
        </p:nvSpPr>
        <p:spPr>
          <a:xfrm>
            <a:off x="1492766" y="6446972"/>
            <a:ext cx="8623834" cy="3397853"/>
          </a:xfrm>
          <a:prstGeom prst="rect">
            <a:avLst/>
          </a:prstGeom>
          <a:noFill/>
        </p:spPr>
        <p:txBody>
          <a:bodyPr wrap="square" numCol="2" rtlCol="0">
            <a:spAutoFit/>
          </a:bodyPr>
          <a:lstStyle/>
          <a:p>
            <a:pPr marL="457200" indent="-457200">
              <a:lnSpc>
                <a:spcPct val="110000"/>
              </a:lnSpc>
              <a:spcAft>
                <a:spcPts val="600"/>
              </a:spcAft>
              <a:buFont typeface="Arial" panose="020B0604020202020204" pitchFamily="34" charset="0"/>
              <a:buChar char="•"/>
            </a:pPr>
            <a:r>
              <a:rPr lang="en-AU" sz="2800" kern="0" dirty="0">
                <a:latin typeface="Arial" panose="020B0604020202020204" pitchFamily="34" charset="0"/>
                <a:cs typeface="Arial" panose="020B0604020202020204" pitchFamily="34" charset="0"/>
              </a:rPr>
              <a:t>Admissions</a:t>
            </a:r>
          </a:p>
          <a:p>
            <a:pPr marL="457200" indent="-457200">
              <a:lnSpc>
                <a:spcPct val="110000"/>
              </a:lnSpc>
              <a:spcAft>
                <a:spcPts val="600"/>
              </a:spcAft>
              <a:buFont typeface="Arial" panose="020B0604020202020204" pitchFamily="34" charset="0"/>
              <a:buChar char="•"/>
            </a:pPr>
            <a:r>
              <a:rPr lang="en-AU" sz="2800" kern="0" dirty="0">
                <a:latin typeface="Arial" panose="020B0604020202020204" pitchFamily="34" charset="0"/>
                <a:cs typeface="Arial" panose="020B0604020202020204" pitchFamily="34" charset="0"/>
              </a:rPr>
              <a:t>Enrolment</a:t>
            </a:r>
          </a:p>
          <a:p>
            <a:pPr marL="457200" indent="-457200">
              <a:lnSpc>
                <a:spcPct val="110000"/>
              </a:lnSpc>
              <a:spcAft>
                <a:spcPts val="600"/>
              </a:spcAft>
              <a:buFont typeface="Arial" panose="020B0604020202020204" pitchFamily="34" charset="0"/>
              <a:buChar char="•"/>
            </a:pPr>
            <a:r>
              <a:rPr lang="en-AU" sz="2800" kern="0" dirty="0">
                <a:latin typeface="Arial" panose="020B0604020202020204" pitchFamily="34" charset="0"/>
                <a:cs typeface="Arial" panose="020B0604020202020204" pitchFamily="34" charset="0"/>
              </a:rPr>
              <a:t>Progression</a:t>
            </a:r>
          </a:p>
          <a:p>
            <a:pPr marL="457200" indent="-457200">
              <a:lnSpc>
                <a:spcPct val="110000"/>
              </a:lnSpc>
              <a:spcAft>
                <a:spcPts val="600"/>
              </a:spcAft>
              <a:buFont typeface="Arial" panose="020B0604020202020204" pitchFamily="34" charset="0"/>
              <a:buChar char="•"/>
            </a:pPr>
            <a:r>
              <a:rPr lang="en-AU" sz="2800" kern="0" dirty="0">
                <a:latin typeface="Arial" panose="020B0604020202020204" pitchFamily="34" charset="0"/>
                <a:cs typeface="Arial" panose="020B0604020202020204" pitchFamily="34" charset="0"/>
              </a:rPr>
              <a:t>Academic Integrity</a:t>
            </a:r>
          </a:p>
          <a:p>
            <a:pPr marL="457200" indent="-457200">
              <a:lnSpc>
                <a:spcPct val="110000"/>
              </a:lnSpc>
              <a:spcAft>
                <a:spcPts val="600"/>
              </a:spcAft>
              <a:buFont typeface="Arial" panose="020B0604020202020204" pitchFamily="34" charset="0"/>
              <a:buChar char="•"/>
            </a:pPr>
            <a:endParaRPr lang="en-AU" sz="2800" kern="0" dirty="0">
              <a:latin typeface="Arial" panose="020B0604020202020204" pitchFamily="34" charset="0"/>
              <a:cs typeface="Arial" panose="020B0604020202020204" pitchFamily="34" charset="0"/>
            </a:endParaRPr>
          </a:p>
          <a:p>
            <a:pPr marL="457200" indent="-457200">
              <a:lnSpc>
                <a:spcPct val="110000"/>
              </a:lnSpc>
              <a:spcAft>
                <a:spcPts val="600"/>
              </a:spcAft>
              <a:buFont typeface="Arial" panose="020B0604020202020204" pitchFamily="34" charset="0"/>
              <a:buChar char="•"/>
            </a:pPr>
            <a:endParaRPr lang="en-AU" sz="2800" kern="0" dirty="0">
              <a:latin typeface="Arial" panose="020B0604020202020204" pitchFamily="34" charset="0"/>
              <a:cs typeface="Arial" panose="020B0604020202020204" pitchFamily="34" charset="0"/>
            </a:endParaRPr>
          </a:p>
          <a:p>
            <a:pPr marL="457200" indent="-457200">
              <a:lnSpc>
                <a:spcPct val="110000"/>
              </a:lnSpc>
              <a:spcAft>
                <a:spcPts val="600"/>
              </a:spcAft>
              <a:buFont typeface="Arial" panose="020B0604020202020204" pitchFamily="34" charset="0"/>
              <a:buChar char="•"/>
            </a:pPr>
            <a:r>
              <a:rPr lang="en-AU" sz="2800" kern="0" dirty="0">
                <a:latin typeface="Arial" panose="020B0604020202020204" pitchFamily="34" charset="0"/>
                <a:cs typeface="Arial" panose="020B0604020202020204" pitchFamily="34" charset="0"/>
              </a:rPr>
              <a:t>Misconduct</a:t>
            </a:r>
          </a:p>
          <a:p>
            <a:pPr marL="457200" indent="-457200">
              <a:lnSpc>
                <a:spcPct val="110000"/>
              </a:lnSpc>
              <a:spcAft>
                <a:spcPts val="600"/>
              </a:spcAft>
              <a:buFont typeface="Arial" panose="020B0604020202020204" pitchFamily="34" charset="0"/>
              <a:buChar char="•"/>
            </a:pPr>
            <a:r>
              <a:rPr lang="en-AU" sz="2800" kern="0" dirty="0">
                <a:latin typeface="Arial" panose="020B0604020202020204" pitchFamily="34" charset="0"/>
                <a:cs typeface="Arial" panose="020B0604020202020204" pitchFamily="34" charset="0"/>
              </a:rPr>
              <a:t>Complaints (grievance) and Appeals</a:t>
            </a:r>
          </a:p>
          <a:p>
            <a:pPr marL="457200" indent="-457200">
              <a:lnSpc>
                <a:spcPct val="110000"/>
              </a:lnSpc>
              <a:spcAft>
                <a:spcPts val="600"/>
              </a:spcAft>
              <a:buFont typeface="Arial" panose="020B0604020202020204" pitchFamily="34" charset="0"/>
              <a:buChar char="•"/>
            </a:pPr>
            <a:r>
              <a:rPr lang="en-AU" sz="2800" kern="0" dirty="0">
                <a:latin typeface="Arial" panose="020B0604020202020204" pitchFamily="34" charset="0"/>
                <a:cs typeface="Arial" panose="020B0604020202020204" pitchFamily="34" charset="0"/>
              </a:rPr>
              <a:t>Support and Safety </a:t>
            </a:r>
            <a:endParaRPr lang="en-AU" sz="2800" dirty="0">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304800" y="2446454"/>
            <a:ext cx="11534067"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TextBox 10"/>
          <p:cNvSpPr txBox="1"/>
          <p:nvPr/>
        </p:nvSpPr>
        <p:spPr>
          <a:xfrm>
            <a:off x="1038225" y="2617309"/>
            <a:ext cx="9063861"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Policies and Procedures</a:t>
            </a:r>
          </a:p>
        </p:txBody>
      </p:sp>
      <p:sp>
        <p:nvSpPr>
          <p:cNvPr id="11" name="TextBox 11"/>
          <p:cNvSpPr txBox="1"/>
          <p:nvPr/>
        </p:nvSpPr>
        <p:spPr>
          <a:xfrm>
            <a:off x="679073" y="3738276"/>
            <a:ext cx="16923127" cy="6155531"/>
          </a:xfrm>
          <a:prstGeom prst="rect">
            <a:avLst/>
          </a:prstGeom>
        </p:spPr>
        <p:txBody>
          <a:bodyPr wrap="square" lIns="0" tIns="0" rIns="0" bIns="0" rtlCol="0" anchor="t">
            <a:spAutoFit/>
          </a:bodyPr>
          <a:lstStyle/>
          <a:p>
            <a:pPr algn="l">
              <a:lnSpc>
                <a:spcPts val="3220"/>
              </a:lnSpc>
            </a:pPr>
            <a:r>
              <a:rPr lang="en-AU" sz="2800" kern="0" noProof="0" dirty="0">
                <a:solidFill>
                  <a:srgbClr val="000000"/>
                </a:solidFill>
                <a:latin typeface="Arial" panose="020B0604020202020204" pitchFamily="34" charset="0"/>
                <a:ea typeface="Open Sauce Bold"/>
                <a:cs typeface="Arial" panose="020B0604020202020204" pitchFamily="34" charset="0"/>
                <a:sym typeface="Open Sauce Bold"/>
              </a:rPr>
              <a:t>Process for Student Grievances and Appeals (Academic and Non-Academic)</a:t>
            </a:r>
          </a:p>
          <a:p>
            <a:pPr algn="l">
              <a:lnSpc>
                <a:spcPts val="3220"/>
              </a:lnSpc>
            </a:pPr>
            <a:endParaRPr lang="en-AU" sz="2800" kern="0" noProof="0" dirty="0">
              <a:solidFill>
                <a:srgbClr val="000000"/>
              </a:solidFill>
              <a:latin typeface="Arial" panose="020B0604020202020204" pitchFamily="34" charset="0"/>
              <a:ea typeface="Open Sauce Bold"/>
              <a:cs typeface="Arial" panose="020B0604020202020204" pitchFamily="34" charset="0"/>
              <a:sym typeface="Open Sauce Bold"/>
            </a:endParaRPr>
          </a:p>
          <a:p>
            <a:pPr algn="l">
              <a:lnSpc>
                <a:spcPts val="322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If you have a grievance, your first point of contact should be Student Services or the Student Success Manager, as per existing policies. You can reach them in person during UBSS opening hours, or via email or telephone.</a:t>
            </a:r>
          </a:p>
          <a:p>
            <a:pPr algn="l">
              <a:lnSpc>
                <a:spcPts val="3220"/>
              </a:lnSpc>
            </a:pPr>
            <a:endParaRPr lang="en-AU" sz="2800"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22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You can also schedule appointments with the Academic Programs Director to address any issues related to your experience at UBSS.</a:t>
            </a:r>
          </a:p>
          <a:p>
            <a:pPr algn="l">
              <a:lnSpc>
                <a:spcPts val="3220"/>
              </a:lnSpc>
            </a:pPr>
            <a:endParaRPr lang="en-AU" sz="2800" kern="0" noProof="0" dirty="0">
              <a:solidFill>
                <a:srgbClr val="000000"/>
              </a:solidFill>
              <a:latin typeface="Arial" panose="020B0604020202020204" pitchFamily="34" charset="0"/>
              <a:ea typeface="Open Sauce"/>
              <a:cs typeface="Arial" panose="020B0604020202020204" pitchFamily="34" charset="0"/>
              <a:sym typeface="Open Sauce"/>
            </a:endParaRPr>
          </a:p>
          <a:p>
            <a:pPr>
              <a:lnSpc>
                <a:spcPts val="322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Please follow the procedures outlined in the relevant policies, such as the Grievance and Appeals policies (Academic and Non-Academic) and the Student Code of Conduct Policy. </a:t>
            </a:r>
            <a:r>
              <a:rPr lang="en-AU" sz="2800" kern="0" noProof="0" dirty="0">
                <a:solidFill>
                  <a:srgbClr val="C00000"/>
                </a:solidFill>
                <a:latin typeface="Arial" panose="020B0604020202020204" pitchFamily="34" charset="0"/>
                <a:ea typeface="Open Sauce"/>
                <a:cs typeface="Arial" panose="020B0604020202020204" pitchFamily="34" charset="0"/>
                <a:sym typeface="Open Sauce"/>
                <a:hlinkClick r:id="rId3">
                  <a:extLst>
                    <a:ext uri="{A12FA001-AC4F-418D-AE19-62706E023703}">
                      <ahyp:hlinkClr xmlns:ahyp="http://schemas.microsoft.com/office/drawing/2018/hyperlinkcolor" val="tx"/>
                    </a:ext>
                  </a:extLst>
                </a:hlinkClick>
              </a:rPr>
              <a:t>Available on the website</a:t>
            </a:r>
            <a:br>
              <a:rPr lang="en-AU" sz="2800" kern="0" noProof="0" dirty="0">
                <a:solidFill>
                  <a:srgbClr val="C00000"/>
                </a:solidFill>
                <a:latin typeface="Arial" panose="020B0604020202020204" pitchFamily="34" charset="0"/>
                <a:ea typeface="Open Sauce"/>
                <a:cs typeface="Arial" panose="020B0604020202020204" pitchFamily="34" charset="0"/>
                <a:sym typeface="Open Sauce"/>
              </a:rPr>
            </a:br>
            <a:endParaRPr lang="en-AU" sz="2800" kern="0" noProof="0" dirty="0">
              <a:solidFill>
                <a:srgbClr val="C00000"/>
              </a:solidFill>
              <a:latin typeface="Arial" panose="020B0604020202020204" pitchFamily="34" charset="0"/>
              <a:ea typeface="Open Sauce"/>
              <a:cs typeface="Arial" panose="020B0604020202020204" pitchFamily="34" charset="0"/>
              <a:sym typeface="Open Sauce"/>
            </a:endParaRPr>
          </a:p>
          <a:p>
            <a:pPr algn="l">
              <a:lnSpc>
                <a:spcPts val="322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If you are not satisfied with the outcome after following these procedures, you may contact the Commonwealth Ombudsman for higher education student complaints: </a:t>
            </a:r>
            <a:r>
              <a:rPr lang="en-AU" sz="2800" kern="0" noProof="0" dirty="0">
                <a:solidFill>
                  <a:srgbClr val="C00000"/>
                </a:solidFill>
                <a:latin typeface="Arial" panose="020B0604020202020204" pitchFamily="34" charset="0"/>
                <a:ea typeface="Open Sauce"/>
                <a:cs typeface="Arial" panose="020B0604020202020204" pitchFamily="34" charset="0"/>
                <a:sym typeface="Open Sauce"/>
                <a:hlinkClick r:id="rId4">
                  <a:extLst>
                    <a:ext uri="{A12FA001-AC4F-418D-AE19-62706E023703}">
                      <ahyp:hlinkClr xmlns:ahyp="http://schemas.microsoft.com/office/drawing/2018/hyperlinkcolor" val="tx"/>
                    </a:ext>
                  </a:extLst>
                </a:hlinkClick>
              </a:rPr>
              <a:t>HERE</a:t>
            </a:r>
            <a:br>
              <a:rPr lang="en-AU" sz="2800" kern="0" noProof="0" dirty="0">
                <a:solidFill>
                  <a:srgbClr val="C00000"/>
                </a:solidFill>
                <a:latin typeface="Arial" panose="020B0604020202020204" pitchFamily="34" charset="0"/>
                <a:ea typeface="Open Sauce"/>
                <a:cs typeface="Arial" panose="020B0604020202020204" pitchFamily="34" charset="0"/>
                <a:sym typeface="Open Sauce"/>
              </a:rPr>
            </a:br>
            <a:r>
              <a:rPr lang="en-AU" sz="2800" b="0" i="0" dirty="0">
                <a:solidFill>
                  <a:srgbClr val="000000"/>
                </a:solidFill>
                <a:effectLst/>
                <a:latin typeface="Arial" panose="020B0604020202020204" pitchFamily="34" charset="0"/>
                <a:cs typeface="Arial" panose="020B0604020202020204" pitchFamily="34" charset="0"/>
              </a:rPr>
              <a:t>You may also contact the National Student Ombudsman at any time: </a:t>
            </a:r>
            <a:r>
              <a:rPr lang="en-AU" sz="2800" b="0" i="0" dirty="0">
                <a:solidFill>
                  <a:srgbClr val="FF000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HERE</a:t>
            </a:r>
            <a:endParaRPr lang="en-AU" sz="2800" u="sng" kern="0" noProof="0" dirty="0">
              <a:solidFill>
                <a:srgbClr val="FF0000"/>
              </a:solidFill>
              <a:latin typeface="Arial" panose="020B0604020202020204" pitchFamily="34" charset="0"/>
              <a:ea typeface="Open Sauce"/>
              <a:cs typeface="Arial" panose="020B0604020202020204" pitchFamily="34" charset="0"/>
              <a:sym typeface="Open Sauce"/>
              <a:hlinkClick r:id="rId6" tooltip="https://www.ombudsman.vic.gov.au/"/>
            </a:endParaRPr>
          </a:p>
        </p:txBody>
      </p:sp>
      <p:sp>
        <p:nvSpPr>
          <p:cNvPr id="12"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AU" noProof="0" dirty="0"/>
          </a:p>
        </p:txBody>
      </p:sp>
      <p:grpSp>
        <p:nvGrpSpPr>
          <p:cNvPr id="9" name="Group 8">
            <a:extLst>
              <a:ext uri="{FF2B5EF4-FFF2-40B4-BE49-F238E27FC236}">
                <a16:creationId xmlns:a16="http://schemas.microsoft.com/office/drawing/2014/main" id="{E9989C93-A668-8C25-0286-22FC75735525}"/>
              </a:ext>
            </a:extLst>
          </p:cNvPr>
          <p:cNvGrpSpPr/>
          <p:nvPr/>
        </p:nvGrpSpPr>
        <p:grpSpPr>
          <a:xfrm>
            <a:off x="15289019" y="-563396"/>
            <a:ext cx="3563557" cy="11212764"/>
            <a:chOff x="15289019" y="-563396"/>
            <a:chExt cx="3563557" cy="11212764"/>
          </a:xfrm>
        </p:grpSpPr>
        <p:sp>
          <p:nvSpPr>
            <p:cNvPr id="13" name="Freeform 3">
              <a:extLst>
                <a:ext uri="{FF2B5EF4-FFF2-40B4-BE49-F238E27FC236}">
                  <a16:creationId xmlns:a16="http://schemas.microsoft.com/office/drawing/2014/main" id="{B79DD7DE-8C27-D092-C08C-F62471BAB691}"/>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8"/>
              <a:stretch>
                <a:fillRect/>
              </a:stretch>
            </a:blipFill>
          </p:spPr>
          <p:txBody>
            <a:bodyPr/>
            <a:lstStyle/>
            <a:p>
              <a:endParaRPr lang="en-AU" noProof="0" dirty="0"/>
            </a:p>
          </p:txBody>
        </p:sp>
        <p:sp>
          <p:nvSpPr>
            <p:cNvPr id="14" name="Freeform 4">
              <a:extLst>
                <a:ext uri="{FF2B5EF4-FFF2-40B4-BE49-F238E27FC236}">
                  <a16:creationId xmlns:a16="http://schemas.microsoft.com/office/drawing/2014/main" id="{790D7D57-9F34-B9CB-B0E6-4C1FEE00DEFD}"/>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8"/>
              <a:stretch>
                <a:fillRect/>
              </a:stretch>
            </a:blipFill>
          </p:spPr>
          <p:txBody>
            <a:bodyPr/>
            <a:lstStyle/>
            <a:p>
              <a:endParaRPr lang="en-AU" noProof="0" dirty="0"/>
            </a:p>
          </p:txBody>
        </p:sp>
        <p:sp>
          <p:nvSpPr>
            <p:cNvPr id="15" name="Freeform 5">
              <a:extLst>
                <a:ext uri="{FF2B5EF4-FFF2-40B4-BE49-F238E27FC236}">
                  <a16:creationId xmlns:a16="http://schemas.microsoft.com/office/drawing/2014/main" id="{4E388519-1736-5CAB-0BB2-58E113F44421}"/>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8"/>
              <a:stretch>
                <a:fillRect/>
              </a:stretch>
            </a:blipFill>
          </p:spPr>
          <p:txBody>
            <a:bodyPr/>
            <a:lstStyle/>
            <a:p>
              <a:endParaRPr lang="en-AU" noProof="0"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152400" y="2092000"/>
            <a:ext cx="8687206" cy="869373"/>
            <a:chOff x="0" y="0"/>
            <a:chExt cx="6091422" cy="609600"/>
          </a:xfrm>
        </p:grpSpPr>
        <p:sp>
          <p:nvSpPr>
            <p:cNvPr id="7" name="Freeform 7"/>
            <p:cNvSpPr/>
            <p:nvPr/>
          </p:nvSpPr>
          <p:spPr>
            <a:xfrm>
              <a:off x="0" y="0"/>
              <a:ext cx="6091422" cy="609600"/>
            </a:xfrm>
            <a:custGeom>
              <a:avLst/>
              <a:gdLst/>
              <a:ahLst/>
              <a:cxnLst/>
              <a:rect l="l" t="t" r="r" b="b"/>
              <a:pathLst>
                <a:path w="6091422" h="609600">
                  <a:moveTo>
                    <a:pt x="203200" y="0"/>
                  </a:moveTo>
                  <a:lnTo>
                    <a:pt x="5888222" y="0"/>
                  </a:lnTo>
                  <a:lnTo>
                    <a:pt x="6091422" y="609600"/>
                  </a:lnTo>
                  <a:lnTo>
                    <a:pt x="0" y="609600"/>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837422" cy="590550"/>
            </a:xfrm>
            <a:prstGeom prst="rect">
              <a:avLst/>
            </a:prstGeom>
          </p:spPr>
          <p:txBody>
            <a:bodyPr lIns="50800" tIns="50800" rIns="50800" bIns="50800" rtlCol="0" anchor="ctr"/>
            <a:lstStyle/>
            <a:p>
              <a:pPr algn="ctr">
                <a:lnSpc>
                  <a:spcPts val="2574"/>
                </a:lnSpc>
              </a:pPr>
              <a:endParaRPr lang="en-AU" noProof="0" dirty="0"/>
            </a:p>
          </p:txBody>
        </p:sp>
      </p:grpSp>
      <p:sp>
        <p:nvSpPr>
          <p:cNvPr id="11" name="TextBox 11"/>
          <p:cNvSpPr txBox="1"/>
          <p:nvPr/>
        </p:nvSpPr>
        <p:spPr>
          <a:xfrm>
            <a:off x="914400" y="2088253"/>
            <a:ext cx="6019027" cy="873120"/>
          </a:xfrm>
          <a:prstGeom prst="rect">
            <a:avLst/>
          </a:prstGeom>
        </p:spPr>
        <p:txBody>
          <a:bodyPr lIns="0" tIns="0" rIns="0" bIns="0" rtlCol="0" anchor="t">
            <a:spAutoFit/>
          </a:bodyPr>
          <a:lstStyle/>
          <a:p>
            <a:pPr algn="l">
              <a:lnSpc>
                <a:spcPts val="7000"/>
              </a:lnSpc>
              <a:spcBef>
                <a:spcPct val="0"/>
              </a:spcBef>
            </a:pPr>
            <a:r>
              <a:rPr lang="en-AU" sz="5000" noProof="0" dirty="0">
                <a:solidFill>
                  <a:srgbClr val="FFFFFF"/>
                </a:solidFill>
                <a:latin typeface="Droid Serif Bold"/>
                <a:ea typeface="Droid Serif Bold"/>
                <a:cs typeface="Droid Serif Bold"/>
                <a:sym typeface="Droid Serif Bold"/>
              </a:rPr>
              <a:t>Welcome Message</a:t>
            </a:r>
          </a:p>
        </p:txBody>
      </p:sp>
      <p:sp>
        <p:nvSpPr>
          <p:cNvPr id="12" name="TextBox 12"/>
          <p:cNvSpPr txBox="1"/>
          <p:nvPr/>
        </p:nvSpPr>
        <p:spPr>
          <a:xfrm>
            <a:off x="1028700" y="3509701"/>
            <a:ext cx="11008842" cy="5539978"/>
          </a:xfrm>
          <a:prstGeom prst="rect">
            <a:avLst/>
          </a:prstGeom>
        </p:spPr>
        <p:txBody>
          <a:bodyPr wrap="square" lIns="0" tIns="0" rIns="0" bIns="0" rtlCol="0" anchor="t">
            <a:spAutoFit/>
          </a:bodyPr>
          <a:lstStyle/>
          <a:p>
            <a:r>
              <a:rPr lang="en-AU" sz="2400" kern="0" noProof="0" dirty="0">
                <a:latin typeface="Arial" panose="020B0604020202020204" pitchFamily="34" charset="0"/>
                <a:cs typeface="Arial" panose="020B0604020202020204" pitchFamily="34" charset="0"/>
              </a:rPr>
              <a:t>Dear Students,</a:t>
            </a:r>
          </a:p>
          <a:p>
            <a:endParaRPr lang="en-AU" sz="2400" kern="0" noProof="0" dirty="0">
              <a:latin typeface="Arial" panose="020B0604020202020204" pitchFamily="34" charset="0"/>
              <a:cs typeface="Arial" panose="020B0604020202020204" pitchFamily="34" charset="0"/>
            </a:endParaRPr>
          </a:p>
          <a:p>
            <a:r>
              <a:rPr lang="en-AU" sz="2400" kern="0" noProof="0" dirty="0">
                <a:latin typeface="Arial" panose="020B0604020202020204" pitchFamily="34" charset="0"/>
                <a:cs typeface="Arial" panose="020B0604020202020204" pitchFamily="34" charset="0"/>
              </a:rPr>
              <a:t>Welcome to Universal Business School (UBSS)</a:t>
            </a:r>
          </a:p>
          <a:p>
            <a:endParaRPr lang="en-AU" sz="2400" kern="0" noProof="0" dirty="0">
              <a:latin typeface="Arial" panose="020B0604020202020204" pitchFamily="34" charset="0"/>
              <a:cs typeface="Arial" panose="020B0604020202020204" pitchFamily="34" charset="0"/>
            </a:endParaRPr>
          </a:p>
          <a:p>
            <a:r>
              <a:rPr lang="en-AU" sz="2400" kern="0" noProof="0" dirty="0">
                <a:latin typeface="Arial" panose="020B0604020202020204" pitchFamily="34" charset="0"/>
                <a:cs typeface="Arial" panose="020B0604020202020204" pitchFamily="34" charset="0"/>
              </a:rPr>
              <a:t>You are embarking on an exciting journey of learning and growth. At UBSS, we are dedicated to providing you with the knowledge, skills, and support needed to excel in your chosen field. Our focus is on practical, industry-relevant education, equipping you to thrive in an ever-changing world.</a:t>
            </a:r>
          </a:p>
          <a:p>
            <a:endParaRPr lang="en-AU" sz="2400" kern="0" noProof="0" dirty="0">
              <a:latin typeface="Arial" panose="020B0604020202020204" pitchFamily="34" charset="0"/>
              <a:cs typeface="Arial" panose="020B0604020202020204" pitchFamily="34" charset="0"/>
            </a:endParaRPr>
          </a:p>
          <a:p>
            <a:r>
              <a:rPr lang="en-AU" sz="2400" kern="0" noProof="0" dirty="0">
                <a:latin typeface="Arial" panose="020B0604020202020204" pitchFamily="34" charset="0"/>
                <a:cs typeface="Arial" panose="020B0604020202020204" pitchFamily="34" charset="0"/>
              </a:rPr>
              <a:t>Your time here is a unique opportunity to challenge yourself, explore new ideas, and build lifelong connections. Make the most of it, and remember, our team is here to support you every step of the way.</a:t>
            </a:r>
          </a:p>
          <a:p>
            <a:endParaRPr lang="en-AU" sz="2400" kern="0" noProof="0" dirty="0">
              <a:latin typeface="Arial" panose="020B0604020202020204" pitchFamily="34" charset="0"/>
              <a:cs typeface="Arial" panose="020B0604020202020204" pitchFamily="34" charset="0"/>
            </a:endParaRPr>
          </a:p>
          <a:p>
            <a:r>
              <a:rPr lang="en-AU" sz="2400" kern="0" noProof="0" dirty="0">
                <a:latin typeface="Arial" panose="020B0604020202020204" pitchFamily="34" charset="0"/>
                <a:cs typeface="Arial" panose="020B0604020202020204" pitchFamily="34" charset="0"/>
              </a:rPr>
              <a:t>We are thrilled to have you join our community and can’t wait to see all that you will achieve.</a:t>
            </a:r>
          </a:p>
        </p:txBody>
      </p:sp>
      <p:sp>
        <p:nvSpPr>
          <p:cNvPr id="13" name="TextBox 13"/>
          <p:cNvSpPr txBox="1"/>
          <p:nvPr/>
        </p:nvSpPr>
        <p:spPr>
          <a:xfrm>
            <a:off x="13094567" y="8504037"/>
            <a:ext cx="4164733" cy="1269963"/>
          </a:xfrm>
          <a:prstGeom prst="rect">
            <a:avLst/>
          </a:prstGeom>
        </p:spPr>
        <p:txBody>
          <a:bodyPr lIns="0" tIns="0" rIns="0" bIns="0" rtlCol="0" anchor="t">
            <a:spAutoFit/>
          </a:bodyPr>
          <a:lstStyle/>
          <a:p>
            <a:pPr>
              <a:lnSpc>
                <a:spcPts val="2539"/>
              </a:lnSpc>
            </a:pPr>
            <a:r>
              <a:rPr lang="en-AU" sz="2000" b="1" noProof="0" dirty="0"/>
              <a:t>Professor Alan Bowen-James </a:t>
            </a:r>
          </a:p>
          <a:p>
            <a:pPr>
              <a:lnSpc>
                <a:spcPts val="2539"/>
              </a:lnSpc>
            </a:pPr>
            <a:r>
              <a:rPr lang="en-AU" sz="2000" noProof="0" dirty="0"/>
              <a:t>Chief Executive Officer (Interim)</a:t>
            </a:r>
          </a:p>
          <a:p>
            <a:pPr>
              <a:lnSpc>
                <a:spcPts val="2539"/>
              </a:lnSpc>
            </a:pPr>
            <a:r>
              <a:rPr lang="en-AU" sz="2000" noProof="0" dirty="0"/>
              <a:t>Chief Academic Officer (Interim)</a:t>
            </a:r>
          </a:p>
          <a:p>
            <a:pPr>
              <a:lnSpc>
                <a:spcPts val="2539"/>
              </a:lnSpc>
            </a:pPr>
            <a:r>
              <a:rPr lang="en-AU" sz="2000" spc="-43" noProof="0" dirty="0">
                <a:solidFill>
                  <a:srgbClr val="000000"/>
                </a:solidFill>
                <a:ea typeface="Open Sauce"/>
                <a:cs typeface="Open Sauce"/>
                <a:sym typeface="Open Sauce"/>
              </a:rPr>
              <a:t>Group Colleges Australia</a:t>
            </a:r>
            <a:endParaRPr lang="en-AU" sz="2170" spc="-43" noProof="0" dirty="0">
              <a:solidFill>
                <a:srgbClr val="000000"/>
              </a:solidFill>
              <a:ea typeface="Open Sauce"/>
              <a:cs typeface="Open Sauce"/>
              <a:sym typeface="Open Sauce"/>
            </a:endParaRPr>
          </a:p>
        </p:txBody>
      </p:sp>
      <p:sp>
        <p:nvSpPr>
          <p:cNvPr id="15" name="Freeform 15"/>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3"/>
            <a:stretch>
              <a:fillRect t="-2846" b="-1156"/>
            </a:stretch>
          </a:blipFill>
        </p:spPr>
        <p:txBody>
          <a:bodyPr/>
          <a:lstStyle/>
          <a:p>
            <a:endParaRPr lang="en-AU" noProof="0" dirty="0"/>
          </a:p>
        </p:txBody>
      </p:sp>
      <p:grpSp>
        <p:nvGrpSpPr>
          <p:cNvPr id="4" name="Group 3">
            <a:extLst>
              <a:ext uri="{FF2B5EF4-FFF2-40B4-BE49-F238E27FC236}">
                <a16:creationId xmlns:a16="http://schemas.microsoft.com/office/drawing/2014/main" id="{26FDD4F4-BDE8-7298-1930-BF3B5DC01D72}"/>
              </a:ext>
            </a:extLst>
          </p:cNvPr>
          <p:cNvGrpSpPr/>
          <p:nvPr/>
        </p:nvGrpSpPr>
        <p:grpSpPr>
          <a:xfrm>
            <a:off x="15289019" y="-563396"/>
            <a:ext cx="3563557" cy="11212764"/>
            <a:chOff x="15289019" y="-563396"/>
            <a:chExt cx="3563557" cy="11212764"/>
          </a:xfrm>
        </p:grpSpPr>
        <p:sp>
          <p:nvSpPr>
            <p:cNvPr id="9" name="Freeform 3">
              <a:extLst>
                <a:ext uri="{FF2B5EF4-FFF2-40B4-BE49-F238E27FC236}">
                  <a16:creationId xmlns:a16="http://schemas.microsoft.com/office/drawing/2014/main" id="{9710F73B-3066-4D19-C649-1958F270A4F1}"/>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0" name="Freeform 4">
              <a:extLst>
                <a:ext uri="{FF2B5EF4-FFF2-40B4-BE49-F238E27FC236}">
                  <a16:creationId xmlns:a16="http://schemas.microsoft.com/office/drawing/2014/main" id="{A033030D-033B-BC40-132E-E3B90F337BB6}"/>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4" name="Freeform 5">
              <a:extLst>
                <a:ext uri="{FF2B5EF4-FFF2-40B4-BE49-F238E27FC236}">
                  <a16:creationId xmlns:a16="http://schemas.microsoft.com/office/drawing/2014/main" id="{2FF2DC03-AB85-8557-3D33-616B33C7B34F}"/>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pic>
        <p:nvPicPr>
          <p:cNvPr id="16" name="Picture 15">
            <a:extLst>
              <a:ext uri="{FF2B5EF4-FFF2-40B4-BE49-F238E27FC236}">
                <a16:creationId xmlns:a16="http://schemas.microsoft.com/office/drawing/2014/main" id="{A0DC55D1-55AA-4BBA-B4C2-2BFE18673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6069" y="2019300"/>
            <a:ext cx="4714200" cy="628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231869" y="2457058"/>
            <a:ext cx="11374545"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11589849" y="4090153"/>
            <a:ext cx="5669451" cy="3996498"/>
          </a:xfrm>
          <a:custGeom>
            <a:avLst/>
            <a:gdLst/>
            <a:ahLst/>
            <a:cxnLst/>
            <a:rect l="l" t="t" r="r" b="b"/>
            <a:pathLst>
              <a:path w="5669451" h="3996498">
                <a:moveTo>
                  <a:pt x="0" y="0"/>
                </a:moveTo>
                <a:lnTo>
                  <a:pt x="5669451" y="0"/>
                </a:lnTo>
                <a:lnTo>
                  <a:pt x="5669451" y="3996498"/>
                </a:lnTo>
                <a:lnTo>
                  <a:pt x="0" y="3996498"/>
                </a:lnTo>
                <a:lnTo>
                  <a:pt x="0" y="0"/>
                </a:lnTo>
                <a:close/>
              </a:path>
            </a:pathLst>
          </a:custGeom>
          <a:blipFill>
            <a:blip r:embed="rId3"/>
            <a:stretch>
              <a:fillRect/>
            </a:stretch>
          </a:blipFill>
        </p:spPr>
        <p:txBody>
          <a:bodyPr/>
          <a:lstStyle/>
          <a:p>
            <a:endParaRPr lang="en-AU" noProof="0" dirty="0"/>
          </a:p>
        </p:txBody>
      </p:sp>
      <p:sp>
        <p:nvSpPr>
          <p:cNvPr id="11" name="TextBox 11"/>
          <p:cNvSpPr txBox="1"/>
          <p:nvPr/>
        </p:nvSpPr>
        <p:spPr>
          <a:xfrm>
            <a:off x="1038225" y="2617309"/>
            <a:ext cx="9063861"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Compliance (DHA)</a:t>
            </a:r>
          </a:p>
        </p:txBody>
      </p:sp>
      <p:sp>
        <p:nvSpPr>
          <p:cNvPr id="12" name="TextBox 12"/>
          <p:cNvSpPr txBox="1"/>
          <p:nvPr/>
        </p:nvSpPr>
        <p:spPr>
          <a:xfrm>
            <a:off x="1028701" y="3771900"/>
            <a:ext cx="10377158" cy="5793381"/>
          </a:xfrm>
          <a:prstGeom prst="rect">
            <a:avLst/>
          </a:prstGeom>
        </p:spPr>
        <p:txBody>
          <a:bodyPr wrap="square" lIns="0" tIns="0" rIns="0" bIns="0" rtlCol="0" anchor="t">
            <a:spAutoFit/>
          </a:bodyPr>
          <a:lstStyle/>
          <a:p>
            <a:pPr algn="l">
              <a:lnSpc>
                <a:spcPts val="3499"/>
              </a:lnSpc>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Department of Home Affairs (DHA)</a:t>
            </a:r>
          </a:p>
          <a:p>
            <a:pPr algn="l">
              <a:lnSpc>
                <a:spcPts val="3499"/>
              </a:lnSpc>
            </a:pPr>
            <a:endParaRPr lang="en-AU" sz="2400" kern="0" noProof="0" dirty="0">
              <a:solidFill>
                <a:srgbClr val="000000"/>
              </a:solidFill>
              <a:latin typeface="Arial" panose="020B0604020202020204" pitchFamily="34" charset="0"/>
              <a:ea typeface="Open Sauce Bold"/>
              <a:cs typeface="Arial" panose="020B0604020202020204" pitchFamily="34" charset="0"/>
              <a:sym typeface="Open Sauce Bold"/>
            </a:endParaRPr>
          </a:p>
          <a:p>
            <a:pPr algn="l">
              <a:lnSpc>
                <a:spcPts val="3499"/>
              </a:lnSpc>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DHA deals with:</a:t>
            </a:r>
          </a:p>
          <a:p>
            <a:pPr algn="l">
              <a:lnSpc>
                <a:spcPts val="3499"/>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Students visas</a:t>
            </a:r>
          </a:p>
          <a:p>
            <a:pPr algn="l">
              <a:lnSpc>
                <a:spcPts val="3499"/>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Student visa holders monitoring</a:t>
            </a:r>
          </a:p>
          <a:p>
            <a:pPr algn="l">
              <a:lnSpc>
                <a:spcPts val="3499"/>
              </a:lnSpc>
            </a:pPr>
            <a:endParaRPr lang="en-AU" sz="2400" b="1"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499"/>
              </a:lnSpc>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DHA is interested in:</a:t>
            </a:r>
          </a:p>
          <a:p>
            <a:pPr algn="l">
              <a:lnSpc>
                <a:spcPts val="3499"/>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Your academic progress</a:t>
            </a:r>
          </a:p>
          <a:p>
            <a:pPr algn="l">
              <a:lnSpc>
                <a:spcPts val="3499"/>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Where you live (via your </a:t>
            </a:r>
            <a:r>
              <a:rPr lang="en-AU" sz="2400" kern="0" noProof="0" dirty="0" err="1">
                <a:solidFill>
                  <a:srgbClr val="000000"/>
                </a:solidFill>
                <a:latin typeface="Arial" panose="020B0604020202020204" pitchFamily="34" charset="0"/>
                <a:ea typeface="Open Sauce"/>
                <a:cs typeface="Arial" panose="020B0604020202020204" pitchFamily="34" charset="0"/>
                <a:sym typeface="Open Sauce"/>
              </a:rPr>
              <a:t>myGCA</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account)</a:t>
            </a:r>
          </a:p>
          <a:p>
            <a:pPr algn="l">
              <a:lnSpc>
                <a:spcPts val="3499"/>
              </a:lnSpc>
            </a:pP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 Your employment</a:t>
            </a:r>
          </a:p>
          <a:p>
            <a:pPr algn="l">
              <a:lnSpc>
                <a:spcPts val="3499"/>
              </a:lnSpc>
            </a:pPr>
            <a:endParaRPr lang="en-AU" sz="2400" kern="0" noProof="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3499"/>
              </a:lnSpc>
            </a:pPr>
            <a:r>
              <a:rPr lang="en-AU" sz="2400" b="1" kern="0" noProof="0" dirty="0">
                <a:solidFill>
                  <a:srgbClr val="000000"/>
                </a:solidFill>
                <a:latin typeface="Arial" panose="020B0604020202020204" pitchFamily="34" charset="0"/>
                <a:ea typeface="Open Sauce Bold"/>
                <a:cs typeface="Arial" panose="020B0604020202020204" pitchFamily="34" charset="0"/>
                <a:sym typeface="Open Sauce Bold"/>
              </a:rPr>
              <a:t>Important: </a:t>
            </a:r>
            <a:r>
              <a:rPr lang="en-AU" sz="2400" kern="0" noProof="0" dirty="0">
                <a:solidFill>
                  <a:srgbClr val="000000"/>
                </a:solidFill>
                <a:latin typeface="Arial" panose="020B0604020202020204" pitchFamily="34" charset="0"/>
                <a:ea typeface="Open Sauce"/>
                <a:cs typeface="Arial" panose="020B0604020202020204" pitchFamily="34" charset="0"/>
                <a:sym typeface="Open Sauce"/>
              </a:rPr>
              <a:t>Group Colleges Australia / UBSS have a legal responsibility to report students who do not meet the DHA requirements.</a:t>
            </a:r>
            <a:endParaRPr lang="en-AU" sz="2400" kern="0" noProof="0" dirty="0">
              <a:solidFill>
                <a:srgbClr val="000000"/>
              </a:solidFill>
              <a:latin typeface="Open Sauce"/>
              <a:ea typeface="Open Sauce"/>
              <a:cs typeface="Open Sauce"/>
              <a:sym typeface="Open Sauce"/>
            </a:endParaRPr>
          </a:p>
        </p:txBody>
      </p:sp>
      <p:sp>
        <p:nvSpPr>
          <p:cNvPr id="13"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AU" noProof="0" dirty="0"/>
          </a:p>
        </p:txBody>
      </p:sp>
      <p:grpSp>
        <p:nvGrpSpPr>
          <p:cNvPr id="9" name="Group 8">
            <a:extLst>
              <a:ext uri="{FF2B5EF4-FFF2-40B4-BE49-F238E27FC236}">
                <a16:creationId xmlns:a16="http://schemas.microsoft.com/office/drawing/2014/main" id="{55982C52-774C-F018-E845-D485CA023DDE}"/>
              </a:ext>
            </a:extLst>
          </p:cNvPr>
          <p:cNvGrpSpPr/>
          <p:nvPr/>
        </p:nvGrpSpPr>
        <p:grpSpPr>
          <a:xfrm>
            <a:off x="15289019" y="-563396"/>
            <a:ext cx="3563557" cy="11212764"/>
            <a:chOff x="15289019" y="-563396"/>
            <a:chExt cx="3563557" cy="11212764"/>
          </a:xfrm>
        </p:grpSpPr>
        <p:sp>
          <p:nvSpPr>
            <p:cNvPr id="14" name="Freeform 3">
              <a:extLst>
                <a:ext uri="{FF2B5EF4-FFF2-40B4-BE49-F238E27FC236}">
                  <a16:creationId xmlns:a16="http://schemas.microsoft.com/office/drawing/2014/main" id="{0AE08258-A260-460B-E5F0-D18B6389F85B}"/>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5"/>
              <a:stretch>
                <a:fillRect/>
              </a:stretch>
            </a:blipFill>
          </p:spPr>
          <p:txBody>
            <a:bodyPr/>
            <a:lstStyle/>
            <a:p>
              <a:endParaRPr lang="en-AU" noProof="0" dirty="0"/>
            </a:p>
          </p:txBody>
        </p:sp>
        <p:sp>
          <p:nvSpPr>
            <p:cNvPr id="15" name="Freeform 4">
              <a:extLst>
                <a:ext uri="{FF2B5EF4-FFF2-40B4-BE49-F238E27FC236}">
                  <a16:creationId xmlns:a16="http://schemas.microsoft.com/office/drawing/2014/main" id="{962ED757-7940-BB0B-2579-7658E512FF8E}"/>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5"/>
              <a:stretch>
                <a:fillRect/>
              </a:stretch>
            </a:blipFill>
          </p:spPr>
          <p:txBody>
            <a:bodyPr/>
            <a:lstStyle/>
            <a:p>
              <a:endParaRPr lang="en-AU" noProof="0" dirty="0"/>
            </a:p>
          </p:txBody>
        </p:sp>
        <p:sp>
          <p:nvSpPr>
            <p:cNvPr id="16" name="Freeform 5">
              <a:extLst>
                <a:ext uri="{FF2B5EF4-FFF2-40B4-BE49-F238E27FC236}">
                  <a16:creationId xmlns:a16="http://schemas.microsoft.com/office/drawing/2014/main" id="{DF4CCA07-55F5-6636-095C-A1C56A6C5B95}"/>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5"/>
              <a:stretch>
                <a:fillRect/>
              </a:stretch>
            </a:blipFill>
          </p:spPr>
          <p:txBody>
            <a:bodyPr/>
            <a:lstStyle/>
            <a:p>
              <a:endParaRPr lang="en-AU" noProof="0" dirty="0"/>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457200" y="2379323"/>
            <a:ext cx="11831745"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1744324" y="5228855"/>
            <a:ext cx="6648099" cy="1942498"/>
          </a:xfrm>
          <a:custGeom>
            <a:avLst/>
            <a:gdLst/>
            <a:ahLst/>
            <a:cxnLst/>
            <a:rect l="l" t="t" r="r" b="b"/>
            <a:pathLst>
              <a:path w="6648099" h="1942498">
                <a:moveTo>
                  <a:pt x="0" y="0"/>
                </a:moveTo>
                <a:lnTo>
                  <a:pt x="6648099" y="0"/>
                </a:lnTo>
                <a:lnTo>
                  <a:pt x="6648099" y="1942499"/>
                </a:lnTo>
                <a:lnTo>
                  <a:pt x="0" y="1942499"/>
                </a:lnTo>
                <a:lnTo>
                  <a:pt x="0" y="0"/>
                </a:lnTo>
                <a:close/>
              </a:path>
            </a:pathLst>
          </a:custGeom>
          <a:blipFill>
            <a:blip r:embed="rId4"/>
            <a:stretch>
              <a:fillRect l="-998" r="-5252"/>
            </a:stretch>
          </a:blipFill>
        </p:spPr>
        <p:txBody>
          <a:bodyPr/>
          <a:lstStyle/>
          <a:p>
            <a:endParaRPr lang="en-AU" noProof="0" dirty="0"/>
          </a:p>
        </p:txBody>
      </p:sp>
      <p:sp>
        <p:nvSpPr>
          <p:cNvPr id="11" name="Freeform 11"/>
          <p:cNvSpPr/>
          <p:nvPr/>
        </p:nvSpPr>
        <p:spPr>
          <a:xfrm>
            <a:off x="10363200" y="4925626"/>
            <a:ext cx="4798487" cy="2548956"/>
          </a:xfrm>
          <a:custGeom>
            <a:avLst/>
            <a:gdLst/>
            <a:ahLst/>
            <a:cxnLst/>
            <a:rect l="l" t="t" r="r" b="b"/>
            <a:pathLst>
              <a:path w="4798487" h="2548956">
                <a:moveTo>
                  <a:pt x="0" y="0"/>
                </a:moveTo>
                <a:lnTo>
                  <a:pt x="4798487" y="0"/>
                </a:lnTo>
                <a:lnTo>
                  <a:pt x="4798487" y="2548957"/>
                </a:lnTo>
                <a:lnTo>
                  <a:pt x="0" y="2548957"/>
                </a:lnTo>
                <a:lnTo>
                  <a:pt x="0" y="0"/>
                </a:lnTo>
                <a:close/>
              </a:path>
            </a:pathLst>
          </a:custGeom>
          <a:blipFill>
            <a:blip r:embed="rId5"/>
            <a:stretch>
              <a:fillRect/>
            </a:stretch>
          </a:blipFill>
        </p:spPr>
        <p:txBody>
          <a:bodyPr/>
          <a:lstStyle/>
          <a:p>
            <a:endParaRPr lang="en-AU" noProof="0" dirty="0">
              <a:latin typeface="Arial" panose="020B0604020202020204" pitchFamily="34" charset="0"/>
              <a:cs typeface="Arial" panose="020B0604020202020204" pitchFamily="34" charset="0"/>
            </a:endParaRPr>
          </a:p>
        </p:txBody>
      </p:sp>
      <p:sp>
        <p:nvSpPr>
          <p:cNvPr id="13" name="Freeform 13"/>
          <p:cNvSpPr/>
          <p:nvPr/>
        </p:nvSpPr>
        <p:spPr>
          <a:xfrm>
            <a:off x="1120631" y="8838226"/>
            <a:ext cx="15281692" cy="763119"/>
          </a:xfrm>
          <a:custGeom>
            <a:avLst/>
            <a:gdLst/>
            <a:ahLst/>
            <a:cxnLst/>
            <a:rect l="l" t="t" r="r" b="b"/>
            <a:pathLst>
              <a:path w="15281692" h="763119">
                <a:moveTo>
                  <a:pt x="0" y="0"/>
                </a:moveTo>
                <a:lnTo>
                  <a:pt x="15281693" y="0"/>
                </a:lnTo>
                <a:lnTo>
                  <a:pt x="15281693" y="763119"/>
                </a:lnTo>
                <a:lnTo>
                  <a:pt x="0" y="763119"/>
                </a:lnTo>
                <a:lnTo>
                  <a:pt x="0" y="0"/>
                </a:lnTo>
                <a:close/>
              </a:path>
            </a:pathLst>
          </a:custGeom>
          <a:blipFill>
            <a:blip r:embed="rId6"/>
            <a:stretch>
              <a:fillRect/>
            </a:stretch>
          </a:blipFill>
        </p:spPr>
        <p:txBody>
          <a:bodyPr/>
          <a:lstStyle/>
          <a:p>
            <a:endParaRPr lang="en-AU" noProof="0" dirty="0">
              <a:latin typeface="Arial" panose="020B0604020202020204" pitchFamily="34" charset="0"/>
              <a:cs typeface="Arial" panose="020B0604020202020204" pitchFamily="34" charset="0"/>
            </a:endParaRPr>
          </a:p>
        </p:txBody>
      </p:sp>
      <p:sp>
        <p:nvSpPr>
          <p:cNvPr id="14" name="TextBox 14"/>
          <p:cNvSpPr txBox="1"/>
          <p:nvPr/>
        </p:nvSpPr>
        <p:spPr>
          <a:xfrm>
            <a:off x="1082411" y="2617309"/>
            <a:ext cx="9063861"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Compliance (DHA)</a:t>
            </a:r>
          </a:p>
        </p:txBody>
      </p:sp>
      <p:sp>
        <p:nvSpPr>
          <p:cNvPr id="15"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AU" noProof="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381000" y="2445284"/>
            <a:ext cx="12775392" cy="1104328"/>
            <a:chOff x="0" y="0"/>
            <a:chExt cx="8630557" cy="704164"/>
          </a:xfrm>
        </p:grpSpPr>
        <p:sp>
          <p:nvSpPr>
            <p:cNvPr id="7" name="Freeform 7"/>
            <p:cNvSpPr/>
            <p:nvPr/>
          </p:nvSpPr>
          <p:spPr>
            <a:xfrm>
              <a:off x="0" y="0"/>
              <a:ext cx="8630558" cy="704164"/>
            </a:xfrm>
            <a:custGeom>
              <a:avLst/>
              <a:gdLst/>
              <a:ahLst/>
              <a:cxnLst/>
              <a:rect l="l" t="t" r="r" b="b"/>
              <a:pathLst>
                <a:path w="8630558" h="704164">
                  <a:moveTo>
                    <a:pt x="203200" y="0"/>
                  </a:moveTo>
                  <a:lnTo>
                    <a:pt x="8427358" y="0"/>
                  </a:lnTo>
                  <a:lnTo>
                    <a:pt x="8630558"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8376557"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724377" y="4235413"/>
            <a:ext cx="16649224" cy="2399287"/>
          </a:xfrm>
          <a:custGeom>
            <a:avLst/>
            <a:gdLst/>
            <a:ahLst/>
            <a:cxnLst/>
            <a:rect l="l" t="t" r="r" b="b"/>
            <a:pathLst>
              <a:path w="16796915" h="2399287">
                <a:moveTo>
                  <a:pt x="0" y="0"/>
                </a:moveTo>
                <a:lnTo>
                  <a:pt x="16796915" y="0"/>
                </a:lnTo>
                <a:lnTo>
                  <a:pt x="16796915" y="2399287"/>
                </a:lnTo>
                <a:lnTo>
                  <a:pt x="0" y="2399287"/>
                </a:lnTo>
                <a:lnTo>
                  <a:pt x="0" y="0"/>
                </a:lnTo>
                <a:close/>
              </a:path>
            </a:pathLst>
          </a:custGeom>
          <a:blipFill>
            <a:blip r:embed="rId3"/>
            <a:stretch>
              <a:fillRect t="-667" r="-252" b="-667"/>
            </a:stretch>
          </a:blipFill>
        </p:spPr>
        <p:txBody>
          <a:bodyPr/>
          <a:lstStyle/>
          <a:p>
            <a:endParaRPr lang="en-AU" noProof="0" dirty="0">
              <a:latin typeface="Arial" panose="020B0604020202020204" pitchFamily="34" charset="0"/>
              <a:cs typeface="Arial" panose="020B0604020202020204" pitchFamily="34" charset="0"/>
            </a:endParaRPr>
          </a:p>
        </p:txBody>
      </p:sp>
      <p:sp>
        <p:nvSpPr>
          <p:cNvPr id="11" name="Freeform 11"/>
          <p:cNvSpPr/>
          <p:nvPr/>
        </p:nvSpPr>
        <p:spPr>
          <a:xfrm>
            <a:off x="744780" y="7198349"/>
            <a:ext cx="13231248" cy="1330195"/>
          </a:xfrm>
          <a:custGeom>
            <a:avLst/>
            <a:gdLst/>
            <a:ahLst/>
            <a:cxnLst/>
            <a:rect l="l" t="t" r="r" b="b"/>
            <a:pathLst>
              <a:path w="13231248" h="1330195">
                <a:moveTo>
                  <a:pt x="0" y="0"/>
                </a:moveTo>
                <a:lnTo>
                  <a:pt x="13231248" y="0"/>
                </a:lnTo>
                <a:lnTo>
                  <a:pt x="13231248" y="1330195"/>
                </a:lnTo>
                <a:lnTo>
                  <a:pt x="0" y="1330195"/>
                </a:lnTo>
                <a:lnTo>
                  <a:pt x="0" y="0"/>
                </a:lnTo>
                <a:close/>
              </a:path>
            </a:pathLst>
          </a:custGeom>
          <a:blipFill>
            <a:blip r:embed="rId4"/>
            <a:stretch>
              <a:fillRect t="-8214"/>
            </a:stretch>
          </a:blipFill>
        </p:spPr>
        <p:txBody>
          <a:bodyPr/>
          <a:lstStyle/>
          <a:p>
            <a:endParaRPr lang="en-AU" noProof="0" dirty="0">
              <a:latin typeface="Open Sauce" panose="020B0604020202020204" charset="0"/>
            </a:endParaRPr>
          </a:p>
        </p:txBody>
      </p:sp>
      <p:sp>
        <p:nvSpPr>
          <p:cNvPr id="12" name="Freeform 12"/>
          <p:cNvSpPr/>
          <p:nvPr/>
        </p:nvSpPr>
        <p:spPr>
          <a:xfrm>
            <a:off x="744780" y="9242919"/>
            <a:ext cx="12838176" cy="382300"/>
          </a:xfrm>
          <a:custGeom>
            <a:avLst/>
            <a:gdLst/>
            <a:ahLst/>
            <a:cxnLst/>
            <a:rect l="l" t="t" r="r" b="b"/>
            <a:pathLst>
              <a:path w="12838176" h="382300">
                <a:moveTo>
                  <a:pt x="0" y="0"/>
                </a:moveTo>
                <a:lnTo>
                  <a:pt x="12838176" y="0"/>
                </a:lnTo>
                <a:lnTo>
                  <a:pt x="12838176" y="382300"/>
                </a:lnTo>
                <a:lnTo>
                  <a:pt x="0" y="382300"/>
                </a:lnTo>
                <a:lnTo>
                  <a:pt x="0" y="0"/>
                </a:lnTo>
                <a:close/>
              </a:path>
            </a:pathLst>
          </a:custGeom>
          <a:blipFill>
            <a:blip r:embed="rId5"/>
            <a:stretch>
              <a:fillRect/>
            </a:stretch>
          </a:blipFill>
        </p:spPr>
        <p:txBody>
          <a:bodyPr/>
          <a:lstStyle/>
          <a:p>
            <a:endParaRPr lang="en-AU" noProof="0" dirty="0">
              <a:latin typeface="Arial" panose="020B0604020202020204" pitchFamily="34" charset="0"/>
              <a:cs typeface="Arial" panose="020B0604020202020204" pitchFamily="34" charset="0"/>
            </a:endParaRPr>
          </a:p>
        </p:txBody>
      </p:sp>
      <p:sp>
        <p:nvSpPr>
          <p:cNvPr id="13" name="TextBox 13"/>
          <p:cNvSpPr txBox="1"/>
          <p:nvPr/>
        </p:nvSpPr>
        <p:spPr>
          <a:xfrm>
            <a:off x="763830" y="2598259"/>
            <a:ext cx="11806843"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Unique Student </a:t>
            </a:r>
            <a:r>
              <a:rPr lang="en-AU" sz="5160" noProof="0" dirty="0" err="1">
                <a:solidFill>
                  <a:srgbClr val="FFFFFF"/>
                </a:solidFill>
                <a:latin typeface="Droid Serif Bold"/>
                <a:ea typeface="Droid Serif Bold"/>
                <a:cs typeface="Droid Serif Bold"/>
                <a:sym typeface="Droid Serif Bold"/>
              </a:rPr>
              <a:t>Identifer</a:t>
            </a:r>
            <a:r>
              <a:rPr lang="en-AU" sz="5160" noProof="0" dirty="0">
                <a:solidFill>
                  <a:srgbClr val="FFFFFF"/>
                </a:solidFill>
                <a:latin typeface="Droid Serif Bold"/>
                <a:ea typeface="Droid Serif Bold"/>
                <a:cs typeface="Droid Serif Bold"/>
                <a:sym typeface="Droid Serif Bold"/>
              </a:rPr>
              <a:t> (USI)</a:t>
            </a:r>
          </a:p>
        </p:txBody>
      </p:sp>
      <p:sp>
        <p:nvSpPr>
          <p:cNvPr id="14"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AU" noProof="0" dirty="0"/>
          </a:p>
        </p:txBody>
      </p:sp>
      <p:grpSp>
        <p:nvGrpSpPr>
          <p:cNvPr id="9" name="Group 8">
            <a:extLst>
              <a:ext uri="{FF2B5EF4-FFF2-40B4-BE49-F238E27FC236}">
                <a16:creationId xmlns:a16="http://schemas.microsoft.com/office/drawing/2014/main" id="{5AC31AE6-E10A-F14C-543E-1690808BA023}"/>
              </a:ext>
            </a:extLst>
          </p:cNvPr>
          <p:cNvGrpSpPr/>
          <p:nvPr/>
        </p:nvGrpSpPr>
        <p:grpSpPr>
          <a:xfrm>
            <a:off x="15289019" y="-563396"/>
            <a:ext cx="3563557" cy="11212764"/>
            <a:chOff x="15289019" y="-563396"/>
            <a:chExt cx="3563557" cy="11212764"/>
          </a:xfrm>
        </p:grpSpPr>
        <p:sp>
          <p:nvSpPr>
            <p:cNvPr id="15" name="Freeform 3">
              <a:extLst>
                <a:ext uri="{FF2B5EF4-FFF2-40B4-BE49-F238E27FC236}">
                  <a16:creationId xmlns:a16="http://schemas.microsoft.com/office/drawing/2014/main" id="{1FE64B7A-5491-CB26-4EED-BDD7780C4602}"/>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7"/>
              <a:stretch>
                <a:fillRect/>
              </a:stretch>
            </a:blipFill>
          </p:spPr>
          <p:txBody>
            <a:bodyPr/>
            <a:lstStyle/>
            <a:p>
              <a:endParaRPr lang="en-AU" noProof="0" dirty="0"/>
            </a:p>
          </p:txBody>
        </p:sp>
        <p:sp>
          <p:nvSpPr>
            <p:cNvPr id="16" name="Freeform 4">
              <a:extLst>
                <a:ext uri="{FF2B5EF4-FFF2-40B4-BE49-F238E27FC236}">
                  <a16:creationId xmlns:a16="http://schemas.microsoft.com/office/drawing/2014/main" id="{AB001139-79F7-2304-EA2E-72E7DB8FE08A}"/>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7"/>
              <a:stretch>
                <a:fillRect/>
              </a:stretch>
            </a:blipFill>
          </p:spPr>
          <p:txBody>
            <a:bodyPr/>
            <a:lstStyle/>
            <a:p>
              <a:endParaRPr lang="en-AU" noProof="0" dirty="0"/>
            </a:p>
          </p:txBody>
        </p:sp>
        <p:sp>
          <p:nvSpPr>
            <p:cNvPr id="17" name="Freeform 5">
              <a:extLst>
                <a:ext uri="{FF2B5EF4-FFF2-40B4-BE49-F238E27FC236}">
                  <a16:creationId xmlns:a16="http://schemas.microsoft.com/office/drawing/2014/main" id="{6EEAE5F1-9A28-E943-CF49-3114C82BDA90}"/>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7"/>
              <a:stretch>
                <a:fillRect/>
              </a:stretch>
            </a:blipFill>
          </p:spPr>
          <p:txBody>
            <a:bodyPr/>
            <a:lstStyle/>
            <a:p>
              <a:endParaRPr lang="en-AU" noProof="0" dirty="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0" y="2425817"/>
            <a:ext cx="7923204" cy="1104328"/>
            <a:chOff x="0" y="0"/>
            <a:chExt cx="4467667" cy="704164"/>
          </a:xfrm>
        </p:grpSpPr>
        <p:sp>
          <p:nvSpPr>
            <p:cNvPr id="7" name="Freeform 7"/>
            <p:cNvSpPr/>
            <p:nvPr/>
          </p:nvSpPr>
          <p:spPr>
            <a:xfrm>
              <a:off x="0" y="0"/>
              <a:ext cx="4467666" cy="704164"/>
            </a:xfrm>
            <a:custGeom>
              <a:avLst/>
              <a:gdLst/>
              <a:ahLst/>
              <a:cxnLst/>
              <a:rect l="l" t="t" r="r" b="b"/>
              <a:pathLst>
                <a:path w="4467666" h="704164">
                  <a:moveTo>
                    <a:pt x="203200" y="0"/>
                  </a:moveTo>
                  <a:lnTo>
                    <a:pt x="4264466" y="0"/>
                  </a:lnTo>
                  <a:lnTo>
                    <a:pt x="4467666"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4213667"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754305" y="5471086"/>
            <a:ext cx="12703981" cy="1945499"/>
          </a:xfrm>
          <a:custGeom>
            <a:avLst/>
            <a:gdLst/>
            <a:ahLst/>
            <a:cxnLst/>
            <a:rect l="l" t="t" r="r" b="b"/>
            <a:pathLst>
              <a:path w="12703981" h="1945499">
                <a:moveTo>
                  <a:pt x="0" y="0"/>
                </a:moveTo>
                <a:lnTo>
                  <a:pt x="12703981" y="0"/>
                </a:lnTo>
                <a:lnTo>
                  <a:pt x="12703981" y="1945499"/>
                </a:lnTo>
                <a:lnTo>
                  <a:pt x="0" y="1945499"/>
                </a:lnTo>
                <a:lnTo>
                  <a:pt x="0" y="0"/>
                </a:lnTo>
                <a:close/>
              </a:path>
            </a:pathLst>
          </a:custGeom>
          <a:blipFill>
            <a:blip r:embed="rId4"/>
            <a:stretch>
              <a:fillRect l="-691" r="-691" b="-10337"/>
            </a:stretch>
          </a:blipFill>
        </p:spPr>
        <p:txBody>
          <a:bodyPr/>
          <a:lstStyle/>
          <a:p>
            <a:endParaRPr lang="en-AU" noProof="0" dirty="0"/>
          </a:p>
        </p:txBody>
      </p:sp>
      <p:sp>
        <p:nvSpPr>
          <p:cNvPr id="11" name="Freeform 11"/>
          <p:cNvSpPr/>
          <p:nvPr/>
        </p:nvSpPr>
        <p:spPr>
          <a:xfrm>
            <a:off x="13838511" y="5471086"/>
            <a:ext cx="3826969" cy="2802499"/>
          </a:xfrm>
          <a:custGeom>
            <a:avLst/>
            <a:gdLst/>
            <a:ahLst/>
            <a:cxnLst/>
            <a:rect l="l" t="t" r="r" b="b"/>
            <a:pathLst>
              <a:path w="3826969" h="2802499">
                <a:moveTo>
                  <a:pt x="0" y="0"/>
                </a:moveTo>
                <a:lnTo>
                  <a:pt x="3826969" y="0"/>
                </a:lnTo>
                <a:lnTo>
                  <a:pt x="3826969" y="2802499"/>
                </a:lnTo>
                <a:lnTo>
                  <a:pt x="0" y="2802499"/>
                </a:lnTo>
                <a:lnTo>
                  <a:pt x="0" y="0"/>
                </a:lnTo>
                <a:close/>
              </a:path>
            </a:pathLst>
          </a:custGeom>
          <a:blipFill>
            <a:blip r:embed="rId5"/>
            <a:stretch>
              <a:fillRect l="-789" t="-17125" r="-172366" b="-16535"/>
            </a:stretch>
          </a:blipFill>
        </p:spPr>
        <p:txBody>
          <a:bodyPr/>
          <a:lstStyle/>
          <a:p>
            <a:endParaRPr lang="en-AU" noProof="0" dirty="0"/>
          </a:p>
        </p:txBody>
      </p:sp>
      <p:sp>
        <p:nvSpPr>
          <p:cNvPr id="12" name="TextBox 12"/>
          <p:cNvSpPr txBox="1"/>
          <p:nvPr/>
        </p:nvSpPr>
        <p:spPr>
          <a:xfrm>
            <a:off x="754305" y="2630606"/>
            <a:ext cx="5103804" cy="757195"/>
          </a:xfrm>
          <a:prstGeom prst="rect">
            <a:avLst/>
          </a:prstGeom>
        </p:spPr>
        <p:txBody>
          <a:bodyPr wrap="square"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Medical Leave</a:t>
            </a:r>
          </a:p>
        </p:txBody>
      </p:sp>
      <p:sp>
        <p:nvSpPr>
          <p:cNvPr id="13" name="TextBox 13"/>
          <p:cNvSpPr txBox="1"/>
          <p:nvPr/>
        </p:nvSpPr>
        <p:spPr>
          <a:xfrm>
            <a:off x="790169" y="3854413"/>
            <a:ext cx="16504995" cy="1298575"/>
          </a:xfrm>
          <a:prstGeom prst="rect">
            <a:avLst/>
          </a:prstGeom>
        </p:spPr>
        <p:txBody>
          <a:bodyPr lIns="0" tIns="0" rIns="0" bIns="0" rtlCol="0" anchor="t">
            <a:spAutoFit/>
          </a:bodyPr>
          <a:lstStyle/>
          <a:p>
            <a:pPr algn="l">
              <a:lnSpc>
                <a:spcPts val="3499"/>
              </a:lnSpc>
            </a:pPr>
            <a:r>
              <a:rPr lang="en-AU" sz="2499" noProof="0" dirty="0">
                <a:solidFill>
                  <a:srgbClr val="000000"/>
                </a:solidFill>
                <a:latin typeface="Arial" panose="020B0604020202020204" pitchFamily="34" charset="0"/>
                <a:ea typeface="Open Sauce"/>
                <a:cs typeface="Arial" panose="020B0604020202020204" pitchFamily="34" charset="0"/>
                <a:sym typeface="Open Sauce"/>
              </a:rPr>
              <a:t>Apply for Medical Leave via </a:t>
            </a:r>
            <a:r>
              <a:rPr lang="en-AU" sz="2499" b="1" noProof="0" dirty="0">
                <a:solidFill>
                  <a:srgbClr val="000000"/>
                </a:solidFill>
                <a:latin typeface="Arial" panose="020B0604020202020204" pitchFamily="34" charset="0"/>
                <a:ea typeface="Open Sauce"/>
                <a:cs typeface="Arial" panose="020B0604020202020204" pitchFamily="34" charset="0"/>
                <a:sym typeface="Open Sauce"/>
              </a:rPr>
              <a:t>MyGCA / </a:t>
            </a:r>
            <a:r>
              <a:rPr lang="en-AU" sz="2499" b="1" noProof="0" dirty="0">
                <a:solidFill>
                  <a:srgbClr val="000000"/>
                </a:solidFill>
                <a:latin typeface="Arial" panose="020B0604020202020204" pitchFamily="34" charset="0"/>
                <a:ea typeface="Open Sauce Bold Italics"/>
                <a:cs typeface="Arial" panose="020B0604020202020204" pitchFamily="34" charset="0"/>
                <a:sym typeface="Open Sauce Bold Italics"/>
              </a:rPr>
              <a:t>Student Services Online / Support Services / Approved Leave</a:t>
            </a:r>
          </a:p>
          <a:p>
            <a:pPr algn="l">
              <a:lnSpc>
                <a:spcPts val="3499"/>
              </a:lnSpc>
            </a:pPr>
            <a:r>
              <a:rPr lang="en-AU" sz="2499" noProof="0" dirty="0">
                <a:solidFill>
                  <a:srgbClr val="000000"/>
                </a:solidFill>
                <a:latin typeface="Arial" panose="020B0604020202020204" pitchFamily="34" charset="0"/>
                <a:ea typeface="Open Sauce"/>
                <a:cs typeface="Arial" panose="020B0604020202020204" pitchFamily="34" charset="0"/>
                <a:sym typeface="Open Sauce"/>
              </a:rPr>
              <a:t>When you visit your Doctor ask for a medical certificate.</a:t>
            </a:r>
          </a:p>
          <a:p>
            <a:pPr algn="l">
              <a:lnSpc>
                <a:spcPts val="3499"/>
              </a:lnSpc>
            </a:pPr>
            <a:r>
              <a:rPr lang="en-AU" sz="2499" noProof="0" dirty="0">
                <a:solidFill>
                  <a:srgbClr val="000000"/>
                </a:solidFill>
                <a:latin typeface="Arial" panose="020B0604020202020204" pitchFamily="34" charset="0"/>
                <a:ea typeface="Open Sauce"/>
                <a:cs typeface="Arial" panose="020B0604020202020204" pitchFamily="34" charset="0"/>
                <a:sym typeface="Open Sauce"/>
              </a:rPr>
              <a:t>Doctors are registered with the Australian government and will have a Medicare Provider Number.</a:t>
            </a:r>
          </a:p>
        </p:txBody>
      </p:sp>
      <p:sp>
        <p:nvSpPr>
          <p:cNvPr id="14" name="TextBox 14"/>
          <p:cNvSpPr txBox="1"/>
          <p:nvPr/>
        </p:nvSpPr>
        <p:spPr>
          <a:xfrm>
            <a:off x="754305" y="7721385"/>
            <a:ext cx="13084206" cy="1756891"/>
          </a:xfrm>
          <a:prstGeom prst="rect">
            <a:avLst/>
          </a:prstGeom>
        </p:spPr>
        <p:txBody>
          <a:bodyPr lIns="0" tIns="0" rIns="0" bIns="0" rtlCol="0" anchor="t">
            <a:spAutoFit/>
          </a:bodyPr>
          <a:lstStyle/>
          <a:p>
            <a:pPr algn="l">
              <a:lnSpc>
                <a:spcPts val="3499"/>
              </a:lnSpc>
            </a:pPr>
            <a:r>
              <a:rPr lang="en-AU" sz="2499" b="1" noProof="0" dirty="0">
                <a:solidFill>
                  <a:srgbClr val="000000"/>
                </a:solidFill>
                <a:latin typeface="Arial" panose="020B0604020202020204" pitchFamily="34" charset="0"/>
                <a:ea typeface="Open Sauce Bold"/>
                <a:cs typeface="Arial" panose="020B0604020202020204" pitchFamily="34" charset="0"/>
                <a:sym typeface="Open Sauce Bold"/>
              </a:rPr>
              <a:t>UPLOAD YOUR MEDICAL CERTIFICATE </a:t>
            </a:r>
            <a:r>
              <a:rPr lang="en-AU" sz="2499" noProof="0" dirty="0">
                <a:solidFill>
                  <a:srgbClr val="000000"/>
                </a:solidFill>
                <a:latin typeface="Arial" panose="020B0604020202020204" pitchFamily="34" charset="0"/>
                <a:ea typeface="Open Sauce Bold"/>
                <a:cs typeface="Arial" panose="020B0604020202020204" pitchFamily="34" charset="0"/>
                <a:sym typeface="Open Sauce Bold"/>
              </a:rPr>
              <a:t>and other documents where applicable.</a:t>
            </a:r>
          </a:p>
          <a:p>
            <a:pPr algn="l">
              <a:lnSpc>
                <a:spcPts val="3499"/>
              </a:lnSpc>
            </a:pPr>
            <a:endParaRPr lang="en-AU" sz="2499" noProof="0" dirty="0">
              <a:solidFill>
                <a:srgbClr val="000000"/>
              </a:solidFill>
              <a:latin typeface="Arial" panose="020B0604020202020204" pitchFamily="34" charset="0"/>
              <a:ea typeface="Open Sauce Bold"/>
              <a:cs typeface="Arial" panose="020B0604020202020204" pitchFamily="34" charset="0"/>
              <a:sym typeface="Open Sauce Bold"/>
            </a:endParaRPr>
          </a:p>
          <a:p>
            <a:pPr algn="l">
              <a:lnSpc>
                <a:spcPts val="3499"/>
              </a:lnSpc>
            </a:pPr>
            <a:r>
              <a:rPr lang="en-AU" sz="2499" noProof="0" dirty="0">
                <a:solidFill>
                  <a:srgbClr val="000000"/>
                </a:solidFill>
                <a:latin typeface="Arial" panose="020B0604020202020204" pitchFamily="34" charset="0"/>
                <a:ea typeface="Open Sauce"/>
                <a:cs typeface="Arial" panose="020B0604020202020204" pitchFamily="34" charset="0"/>
                <a:sym typeface="Open Sauce"/>
              </a:rPr>
              <a:t>You must keep the original of all medical documents.</a:t>
            </a:r>
          </a:p>
          <a:p>
            <a:pPr algn="l">
              <a:lnSpc>
                <a:spcPts val="3499"/>
              </a:lnSpc>
            </a:pPr>
            <a:r>
              <a:rPr lang="en-AU" sz="2499" noProof="0" dirty="0">
                <a:solidFill>
                  <a:srgbClr val="000000"/>
                </a:solidFill>
                <a:latin typeface="Arial" panose="020B0604020202020204" pitchFamily="34" charset="0"/>
                <a:ea typeface="Open Sauce"/>
                <a:cs typeface="Arial" panose="020B0604020202020204" pitchFamily="34" charset="0"/>
                <a:sym typeface="Open Sauce"/>
              </a:rPr>
              <a:t>DHA may wish to view the document.</a:t>
            </a:r>
          </a:p>
        </p:txBody>
      </p:sp>
      <p:sp>
        <p:nvSpPr>
          <p:cNvPr id="15"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AU" noProof="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172233" y="2440522"/>
            <a:ext cx="6458034" cy="1104328"/>
            <a:chOff x="0" y="0"/>
            <a:chExt cx="3776356" cy="704164"/>
          </a:xfrm>
        </p:grpSpPr>
        <p:sp>
          <p:nvSpPr>
            <p:cNvPr id="7" name="Freeform 7"/>
            <p:cNvSpPr/>
            <p:nvPr/>
          </p:nvSpPr>
          <p:spPr>
            <a:xfrm>
              <a:off x="0" y="0"/>
              <a:ext cx="3776356" cy="704164"/>
            </a:xfrm>
            <a:custGeom>
              <a:avLst/>
              <a:gdLst/>
              <a:ahLst/>
              <a:cxnLst/>
              <a:rect l="l" t="t" r="r" b="b"/>
              <a:pathLst>
                <a:path w="3776356" h="704164">
                  <a:moveTo>
                    <a:pt x="203200" y="0"/>
                  </a:moveTo>
                  <a:lnTo>
                    <a:pt x="3573156" y="0"/>
                  </a:lnTo>
                  <a:lnTo>
                    <a:pt x="3776356"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3522356"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6887646" y="565753"/>
            <a:ext cx="7913958" cy="3234243"/>
          </a:xfrm>
          <a:custGeom>
            <a:avLst/>
            <a:gdLst/>
            <a:ahLst/>
            <a:cxnLst/>
            <a:rect l="l" t="t" r="r" b="b"/>
            <a:pathLst>
              <a:path w="7913958" h="3234243">
                <a:moveTo>
                  <a:pt x="0" y="0"/>
                </a:moveTo>
                <a:lnTo>
                  <a:pt x="7913957" y="0"/>
                </a:lnTo>
                <a:lnTo>
                  <a:pt x="7913957" y="3234243"/>
                </a:lnTo>
                <a:lnTo>
                  <a:pt x="0" y="3234243"/>
                </a:lnTo>
                <a:lnTo>
                  <a:pt x="0" y="0"/>
                </a:lnTo>
                <a:close/>
              </a:path>
            </a:pathLst>
          </a:custGeom>
          <a:blipFill>
            <a:blip r:embed="rId3"/>
            <a:stretch>
              <a:fillRect/>
            </a:stretch>
          </a:blipFill>
        </p:spPr>
        <p:txBody>
          <a:bodyPr/>
          <a:lstStyle/>
          <a:p>
            <a:endParaRPr lang="en-AU" noProof="0" dirty="0"/>
          </a:p>
        </p:txBody>
      </p:sp>
      <p:sp>
        <p:nvSpPr>
          <p:cNvPr id="11" name="TextBox 11"/>
          <p:cNvSpPr txBox="1"/>
          <p:nvPr/>
        </p:nvSpPr>
        <p:spPr>
          <a:xfrm>
            <a:off x="1028700" y="2598259"/>
            <a:ext cx="3180623"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Holidays</a:t>
            </a:r>
          </a:p>
        </p:txBody>
      </p:sp>
      <p:sp>
        <p:nvSpPr>
          <p:cNvPr id="12" name="TextBox 12"/>
          <p:cNvSpPr txBox="1"/>
          <p:nvPr/>
        </p:nvSpPr>
        <p:spPr>
          <a:xfrm>
            <a:off x="589525" y="4247671"/>
            <a:ext cx="17108950" cy="4255973"/>
          </a:xfrm>
          <a:prstGeom prst="rect">
            <a:avLst/>
          </a:prstGeom>
        </p:spPr>
        <p:txBody>
          <a:bodyPr lIns="0" tIns="0" rIns="0" bIns="0" rtlCol="0" anchor="t">
            <a:spAutoFit/>
          </a:bodyPr>
          <a:lstStyle/>
          <a:p>
            <a:pPr>
              <a:lnSpc>
                <a:spcPts val="4200"/>
              </a:lnSpc>
            </a:pPr>
            <a:r>
              <a:rPr lang="en-AU" sz="2800" kern="0" noProof="0" dirty="0">
                <a:solidFill>
                  <a:srgbClr val="000000"/>
                </a:solidFill>
                <a:latin typeface="Arial" panose="020B0604020202020204" pitchFamily="34" charset="0"/>
                <a:ea typeface="Open Sauce Bold"/>
                <a:cs typeface="Arial" panose="020B0604020202020204" pitchFamily="34" charset="0"/>
                <a:sym typeface="Open Sauce Bold"/>
              </a:rPr>
              <a:t>End of trimester holidays </a:t>
            </a: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are listed on your </a:t>
            </a:r>
            <a:r>
              <a:rPr lang="en-AU" sz="2800" kern="0" noProof="0" dirty="0">
                <a:solidFill>
                  <a:srgbClr val="C00000"/>
                </a:solidFill>
                <a:latin typeface="Arial" panose="020B0604020202020204" pitchFamily="34" charset="0"/>
                <a:ea typeface="Open Sauce Bold"/>
                <a:cs typeface="Arial" panose="020B0604020202020204" pitchFamily="34" charset="0"/>
                <a:sym typeface="Open Sauce Bold"/>
                <a:hlinkClick r:id="rId4">
                  <a:extLst>
                    <a:ext uri="{A12FA001-AC4F-418D-AE19-62706E023703}">
                      <ahyp:hlinkClr xmlns:ahyp="http://schemas.microsoft.com/office/drawing/2018/hyperlinkcolor" val="tx"/>
                    </a:ext>
                  </a:extLst>
                </a:hlinkClick>
              </a:rPr>
              <a:t>Academic Calendar </a:t>
            </a: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available on the </a:t>
            </a:r>
          </a:p>
          <a:p>
            <a:pPr>
              <a:lnSpc>
                <a:spcPts val="4200"/>
              </a:lnSpc>
            </a:pPr>
            <a:r>
              <a:rPr lang="en-AU" sz="2800" kern="0" noProof="0" dirty="0">
                <a:solidFill>
                  <a:srgbClr val="000000"/>
                </a:solidFill>
                <a:latin typeface="Arial" panose="020B0604020202020204" pitchFamily="34" charset="0"/>
                <a:ea typeface="Open Sauce Bold"/>
                <a:cs typeface="Arial" panose="020B0604020202020204" pitchFamily="34" charset="0"/>
                <a:sym typeface="Open Sauce Bold"/>
              </a:rPr>
              <a:t>UBSS Student Central website</a:t>
            </a: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a:t>
            </a:r>
          </a:p>
          <a:p>
            <a:pPr>
              <a:lnSpc>
                <a:spcPts val="4200"/>
              </a:lnSpc>
            </a:pPr>
            <a:endParaRPr lang="en-AU" sz="2800" u="sng" kern="0" noProof="0" dirty="0">
              <a:solidFill>
                <a:srgbClr val="000000"/>
              </a:solidFill>
              <a:latin typeface="Arial" panose="020B0604020202020204" pitchFamily="34" charset="0"/>
              <a:ea typeface="Open Sauce"/>
              <a:cs typeface="Arial" panose="020B0604020202020204" pitchFamily="34" charset="0"/>
              <a:sym typeface="Open Sauce"/>
              <a:hlinkClick r:id="rId4" tooltip="https://www.ubss.edu.au/academic-calendar/"/>
            </a:endParaRPr>
          </a:p>
          <a:p>
            <a:pPr>
              <a:lnSpc>
                <a:spcPts val="420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If you would like to apply for holidays during your regular study periods you will need to </a:t>
            </a:r>
            <a:r>
              <a:rPr lang="en-AU" sz="2800" kern="0" noProof="0" dirty="0">
                <a:solidFill>
                  <a:srgbClr val="000000"/>
                </a:solidFill>
                <a:latin typeface="Arial" panose="020B0604020202020204" pitchFamily="34" charset="0"/>
                <a:ea typeface="Open Sauce Bold"/>
                <a:cs typeface="Arial" panose="020B0604020202020204" pitchFamily="34" charset="0"/>
                <a:sym typeface="Open Sauce Bold"/>
              </a:rPr>
              <a:t>apply for a deferment </a:t>
            </a: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(3-month leave). For more information about this, please see </a:t>
            </a:r>
          </a:p>
          <a:p>
            <a:pPr>
              <a:lnSpc>
                <a:spcPts val="4200"/>
              </a:lnSpc>
            </a:pPr>
            <a:r>
              <a:rPr lang="en-AU" sz="2800" kern="0" noProof="0" dirty="0">
                <a:solidFill>
                  <a:srgbClr val="C00000"/>
                </a:solidFill>
                <a:latin typeface="Arial" panose="020B0604020202020204" pitchFamily="34" charset="0"/>
                <a:ea typeface="Open Sauce Bold"/>
                <a:cs typeface="Arial" panose="020B0604020202020204" pitchFamily="34" charset="0"/>
                <a:sym typeface="Open Sauce Bold"/>
                <a:hlinkClick r:id="rId5">
                  <a:extLst>
                    <a:ext uri="{A12FA001-AC4F-418D-AE19-62706E023703}">
                      <ahyp:hlinkClr xmlns:ahyp="http://schemas.microsoft.com/office/drawing/2018/hyperlinkcolor" val="tx"/>
                    </a:ext>
                  </a:extLst>
                </a:hlinkClick>
              </a:rPr>
              <a:t>our Deferment Policy. </a:t>
            </a:r>
            <a:br>
              <a:rPr lang="en-AU" sz="2800" kern="0" noProof="0" dirty="0">
                <a:solidFill>
                  <a:srgbClr val="000000"/>
                </a:solidFill>
                <a:latin typeface="Arial" panose="020B0604020202020204" pitchFamily="34" charset="0"/>
                <a:ea typeface="Open Sauce Bold"/>
                <a:cs typeface="Arial" panose="020B0604020202020204" pitchFamily="34" charset="0"/>
                <a:sym typeface="Open Sauce Bold"/>
              </a:rPr>
            </a:br>
            <a:endParaRPr lang="en-AU" sz="2800" u="sng" kern="0" noProof="0" dirty="0">
              <a:solidFill>
                <a:srgbClr val="000000"/>
              </a:solidFill>
              <a:latin typeface="Arial" panose="020B0604020202020204" pitchFamily="34" charset="0"/>
              <a:ea typeface="Open Sauce"/>
              <a:cs typeface="Arial" panose="020B0604020202020204" pitchFamily="34" charset="0"/>
              <a:sym typeface="Open Sauce"/>
              <a:hlinkClick r:id="rId6" tooltip="https://www.ubss.edu.au/policies-and-procedures/?tab=Policies%20and%20Procedures"/>
            </a:endParaRPr>
          </a:p>
          <a:p>
            <a:pPr>
              <a:lnSpc>
                <a:spcPts val="4200"/>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Please send all Deferment enquiries to </a:t>
            </a:r>
            <a:r>
              <a:rPr lang="en-AU" sz="2800" u="sng" kern="0" noProof="0" dirty="0">
                <a:solidFill>
                  <a:srgbClr val="000000"/>
                </a:solidFill>
                <a:latin typeface="Arial" panose="020B0604020202020204" pitchFamily="34" charset="0"/>
                <a:ea typeface="Open Sauce"/>
                <a:cs typeface="Arial" panose="020B0604020202020204" pitchFamily="34" charset="0"/>
                <a:sym typeface="Open Sauce"/>
                <a:hlinkClick r:id="rId7" tooltip="mailto:Madilina.Tresca@ubss.edu.au"/>
              </a:rPr>
              <a:t>info@ubss.edu.au</a:t>
            </a:r>
          </a:p>
        </p:txBody>
      </p:sp>
      <p:sp>
        <p:nvSpPr>
          <p:cNvPr id="13"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8"/>
            <a:stretch>
              <a:fillRect t="-2846" b="-1156"/>
            </a:stretch>
          </a:blipFill>
        </p:spPr>
        <p:txBody>
          <a:bodyPr/>
          <a:lstStyle/>
          <a:p>
            <a:endParaRPr lang="en-AU" noProof="0" dirty="0"/>
          </a:p>
        </p:txBody>
      </p:sp>
      <p:grpSp>
        <p:nvGrpSpPr>
          <p:cNvPr id="9" name="Group 8">
            <a:extLst>
              <a:ext uri="{FF2B5EF4-FFF2-40B4-BE49-F238E27FC236}">
                <a16:creationId xmlns:a16="http://schemas.microsoft.com/office/drawing/2014/main" id="{84FC59AF-6750-20F6-FC0A-F0AC870D59DA}"/>
              </a:ext>
            </a:extLst>
          </p:cNvPr>
          <p:cNvGrpSpPr/>
          <p:nvPr/>
        </p:nvGrpSpPr>
        <p:grpSpPr>
          <a:xfrm>
            <a:off x="15289019" y="-563396"/>
            <a:ext cx="3563557" cy="11212764"/>
            <a:chOff x="15289019" y="-563396"/>
            <a:chExt cx="3563557" cy="11212764"/>
          </a:xfrm>
        </p:grpSpPr>
        <p:sp>
          <p:nvSpPr>
            <p:cNvPr id="14" name="Freeform 3">
              <a:extLst>
                <a:ext uri="{FF2B5EF4-FFF2-40B4-BE49-F238E27FC236}">
                  <a16:creationId xmlns:a16="http://schemas.microsoft.com/office/drawing/2014/main" id="{3CFB12F0-9577-32C6-98A4-C65CB639BAFA}"/>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9"/>
              <a:stretch>
                <a:fillRect/>
              </a:stretch>
            </a:blipFill>
          </p:spPr>
          <p:txBody>
            <a:bodyPr/>
            <a:lstStyle/>
            <a:p>
              <a:endParaRPr lang="en-AU" noProof="0" dirty="0"/>
            </a:p>
          </p:txBody>
        </p:sp>
        <p:sp>
          <p:nvSpPr>
            <p:cNvPr id="15" name="Freeform 4">
              <a:extLst>
                <a:ext uri="{FF2B5EF4-FFF2-40B4-BE49-F238E27FC236}">
                  <a16:creationId xmlns:a16="http://schemas.microsoft.com/office/drawing/2014/main" id="{07A11B3A-E6AE-B3AB-BF76-00C64BBE5AA5}"/>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9"/>
              <a:stretch>
                <a:fillRect/>
              </a:stretch>
            </a:blipFill>
          </p:spPr>
          <p:txBody>
            <a:bodyPr/>
            <a:lstStyle/>
            <a:p>
              <a:endParaRPr lang="en-AU" noProof="0" dirty="0"/>
            </a:p>
          </p:txBody>
        </p:sp>
        <p:sp>
          <p:nvSpPr>
            <p:cNvPr id="16" name="Freeform 5">
              <a:extLst>
                <a:ext uri="{FF2B5EF4-FFF2-40B4-BE49-F238E27FC236}">
                  <a16:creationId xmlns:a16="http://schemas.microsoft.com/office/drawing/2014/main" id="{B37FDAAA-8F8C-5530-F0DB-4CB7B1E8B04E}"/>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9"/>
              <a:stretch>
                <a:fillRect/>
              </a:stretch>
            </a:blipFill>
          </p:spPr>
          <p:txBody>
            <a:bodyPr/>
            <a:lstStyle/>
            <a:p>
              <a:endParaRPr lang="en-AU" noProof="0" dirty="0"/>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47" y="224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6" name="Group 6"/>
          <p:cNvGrpSpPr/>
          <p:nvPr/>
        </p:nvGrpSpPr>
        <p:grpSpPr>
          <a:xfrm>
            <a:off x="152400" y="2597692"/>
            <a:ext cx="9708576" cy="1310563"/>
            <a:chOff x="0" y="-131504"/>
            <a:chExt cx="6057066" cy="835668"/>
          </a:xfrm>
        </p:grpSpPr>
        <p:sp>
          <p:nvSpPr>
            <p:cNvPr id="7" name="Freeform 7"/>
            <p:cNvSpPr/>
            <p:nvPr/>
          </p:nvSpPr>
          <p:spPr>
            <a:xfrm>
              <a:off x="0" y="-131504"/>
              <a:ext cx="6057066" cy="704164"/>
            </a:xfrm>
            <a:custGeom>
              <a:avLst/>
              <a:gdLst/>
              <a:ahLst/>
              <a:cxnLst/>
              <a:rect l="l" t="t" r="r" b="b"/>
              <a:pathLst>
                <a:path w="6057066" h="704164">
                  <a:moveTo>
                    <a:pt x="203200" y="0"/>
                  </a:moveTo>
                  <a:lnTo>
                    <a:pt x="5853866" y="0"/>
                  </a:lnTo>
                  <a:lnTo>
                    <a:pt x="6057066"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803066" cy="685114"/>
            </a:xfrm>
            <a:prstGeom prst="rect">
              <a:avLst/>
            </a:prstGeom>
          </p:spPr>
          <p:txBody>
            <a:bodyPr lIns="50800" tIns="50800" rIns="50800" bIns="50800" rtlCol="0" anchor="ctr"/>
            <a:lstStyle/>
            <a:p>
              <a:pPr algn="ctr">
                <a:lnSpc>
                  <a:spcPts val="2574"/>
                </a:lnSpc>
              </a:pPr>
              <a:endParaRPr lang="en-AU" noProof="0" dirty="0"/>
            </a:p>
          </p:txBody>
        </p:sp>
      </p:grpSp>
      <p:sp>
        <p:nvSpPr>
          <p:cNvPr id="10" name="TextBox 10"/>
          <p:cNvSpPr txBox="1"/>
          <p:nvPr/>
        </p:nvSpPr>
        <p:spPr>
          <a:xfrm>
            <a:off x="926605" y="2828092"/>
            <a:ext cx="7611577" cy="788854"/>
          </a:xfrm>
          <a:prstGeom prst="rect">
            <a:avLst/>
          </a:prstGeom>
        </p:spPr>
        <p:txBody>
          <a:bodyPr lIns="0" tIns="0" rIns="0" bIns="0" rtlCol="0" anchor="t">
            <a:spAutoFit/>
          </a:bodyPr>
          <a:lstStyle/>
          <a:p>
            <a:pPr algn="l">
              <a:lnSpc>
                <a:spcPts val="6192"/>
              </a:lnSpc>
            </a:pPr>
            <a:r>
              <a:rPr lang="en-AU" sz="5160" noProof="0" dirty="0">
                <a:solidFill>
                  <a:srgbClr val="FFFFFF"/>
                </a:solidFill>
                <a:latin typeface="Droid Serif Bold"/>
                <a:ea typeface="Droid Serif Bold"/>
                <a:cs typeface="Droid Serif Bold"/>
                <a:sym typeface="Droid Serif Bold"/>
              </a:rPr>
              <a:t>Refund &amp; Cancellation</a:t>
            </a:r>
          </a:p>
        </p:txBody>
      </p:sp>
      <p:sp>
        <p:nvSpPr>
          <p:cNvPr id="11" name="TextBox 11"/>
          <p:cNvSpPr txBox="1"/>
          <p:nvPr/>
        </p:nvSpPr>
        <p:spPr>
          <a:xfrm>
            <a:off x="926605" y="3989354"/>
            <a:ext cx="16427723" cy="4255973"/>
          </a:xfrm>
          <a:prstGeom prst="rect">
            <a:avLst/>
          </a:prstGeom>
        </p:spPr>
        <p:txBody>
          <a:bodyPr wrap="square" lIns="0" tIns="0" rIns="0" bIns="0" rtlCol="0" anchor="t">
            <a:spAutoFit/>
          </a:bodyPr>
          <a:lstStyle/>
          <a:p>
            <a:pPr>
              <a:lnSpc>
                <a:spcPts val="4200"/>
              </a:lnSpc>
            </a:pPr>
            <a:r>
              <a:rPr lang="en-AU" sz="2800" noProof="0" dirty="0">
                <a:solidFill>
                  <a:srgbClr val="000000"/>
                </a:solidFill>
                <a:latin typeface="Arial" panose="020B0604020202020204" pitchFamily="34" charset="0"/>
                <a:ea typeface="Open Sauce"/>
                <a:cs typeface="Arial" panose="020B0604020202020204" pitchFamily="34" charset="0"/>
                <a:sym typeface="Open Sauce"/>
              </a:rPr>
              <a:t>The refund and cancellation policy is outlined in your Offer Letter.</a:t>
            </a:r>
          </a:p>
          <a:p>
            <a:pPr>
              <a:lnSpc>
                <a:spcPts val="4200"/>
              </a:lnSpc>
            </a:pPr>
            <a:endParaRPr lang="en-AU" sz="2800" noProof="0" dirty="0">
              <a:solidFill>
                <a:srgbClr val="000000"/>
              </a:solidFill>
              <a:latin typeface="Arial" panose="020B0604020202020204" pitchFamily="34" charset="0"/>
              <a:ea typeface="Open Sauce"/>
              <a:cs typeface="Arial" panose="020B0604020202020204" pitchFamily="34" charset="0"/>
              <a:sym typeface="Open Sauce"/>
            </a:endParaRPr>
          </a:p>
          <a:p>
            <a:pPr>
              <a:lnSpc>
                <a:spcPts val="4200"/>
              </a:lnSpc>
            </a:pPr>
            <a:r>
              <a:rPr lang="en-AU" sz="2800" noProof="0" dirty="0">
                <a:solidFill>
                  <a:srgbClr val="000000"/>
                </a:solidFill>
                <a:latin typeface="Arial" panose="020B0604020202020204" pitchFamily="34" charset="0"/>
                <a:ea typeface="Open Sauce"/>
                <a:cs typeface="Arial" panose="020B0604020202020204" pitchFamily="34" charset="0"/>
                <a:sym typeface="Open Sauce"/>
              </a:rPr>
              <a:t>For more details refer to:</a:t>
            </a:r>
          </a:p>
          <a:p>
            <a:pPr>
              <a:lnSpc>
                <a:spcPts val="4200"/>
              </a:lnSpc>
            </a:pPr>
            <a:r>
              <a:rPr lang="en-AU" sz="2800" b="1" noProof="0" dirty="0">
                <a:solidFill>
                  <a:srgbClr val="C00000"/>
                </a:solidFill>
                <a:latin typeface="Arial" panose="020B0604020202020204" pitchFamily="34" charset="0"/>
                <a:ea typeface="Open Sauce Bold"/>
                <a:cs typeface="Arial" panose="020B0604020202020204" pitchFamily="34" charset="0"/>
                <a:sym typeface="Open Sauce Bold"/>
                <a:hlinkClick r:id="rId3">
                  <a:extLst>
                    <a:ext uri="{A12FA001-AC4F-418D-AE19-62706E023703}">
                      <ahyp:hlinkClr xmlns:ahyp="http://schemas.microsoft.com/office/drawing/2018/hyperlinkcolor" val="tx"/>
                    </a:ext>
                  </a:extLst>
                </a:hlinkClick>
              </a:rPr>
              <a:t>Fees and Refund Policy</a:t>
            </a:r>
            <a:endParaRPr lang="en-AU" sz="2800" b="1" noProof="0" dirty="0">
              <a:solidFill>
                <a:srgbClr val="C00000"/>
              </a:solidFill>
              <a:latin typeface="Arial" panose="020B0604020202020204" pitchFamily="34" charset="0"/>
              <a:ea typeface="Open Sauce Bold"/>
              <a:cs typeface="Arial" panose="020B0604020202020204" pitchFamily="34" charset="0"/>
              <a:sym typeface="Open Sauce Bold"/>
            </a:endParaRPr>
          </a:p>
          <a:p>
            <a:pPr>
              <a:lnSpc>
                <a:spcPts val="4200"/>
              </a:lnSpc>
            </a:pPr>
            <a:endParaRPr lang="en-AU" sz="2800" u="sng" noProof="0" dirty="0">
              <a:solidFill>
                <a:srgbClr val="000000"/>
              </a:solidFill>
              <a:latin typeface="Arial" panose="020B0604020202020204" pitchFamily="34" charset="0"/>
              <a:ea typeface="Open Sauce"/>
              <a:cs typeface="Arial" panose="020B0604020202020204" pitchFamily="34" charset="0"/>
              <a:sym typeface="Open Sauce"/>
              <a:hlinkClick r:id="rId4" tooltip="https://www.gca.edu.au/Uploads/files/GCA%20Refund%20Policy%20v12%202019.pdf"/>
            </a:endParaRPr>
          </a:p>
          <a:p>
            <a:pPr>
              <a:lnSpc>
                <a:spcPts val="4200"/>
              </a:lnSpc>
            </a:pPr>
            <a:r>
              <a:rPr lang="en-AU" sz="2800" b="1" i="0" dirty="0">
                <a:solidFill>
                  <a:srgbClr val="C000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Course Deferral Policy</a:t>
            </a:r>
            <a:endParaRPr lang="en-AU" sz="2800" b="1" i="0" dirty="0">
              <a:solidFill>
                <a:srgbClr val="C00000"/>
              </a:solidFill>
              <a:effectLst/>
              <a:latin typeface="Arial" panose="020B0604020202020204" pitchFamily="34" charset="0"/>
            </a:endParaRPr>
          </a:p>
          <a:p>
            <a:pPr>
              <a:lnSpc>
                <a:spcPts val="4200"/>
              </a:lnSpc>
            </a:pPr>
            <a:endParaRPr lang="en-AU" sz="2800" u="sng" noProof="0" dirty="0">
              <a:solidFill>
                <a:srgbClr val="000000"/>
              </a:solidFill>
              <a:latin typeface="Arial" panose="020B0604020202020204" pitchFamily="34" charset="0"/>
              <a:ea typeface="Open Sauce"/>
              <a:cs typeface="Arial" panose="020B0604020202020204" pitchFamily="34" charset="0"/>
              <a:sym typeface="Open Sauce"/>
              <a:hlinkClick r:id="rId4" tooltip="https://www.gca.edu.au/Uploads/files/GCA%20Refund%20Policy%20v12%202019.pdf"/>
            </a:endParaRPr>
          </a:p>
          <a:p>
            <a:pPr>
              <a:lnSpc>
                <a:spcPts val="4200"/>
              </a:lnSpc>
            </a:pPr>
            <a:r>
              <a:rPr lang="en-AU" sz="2800" b="1" noProof="0" dirty="0">
                <a:solidFill>
                  <a:srgbClr val="C00000"/>
                </a:solidFill>
                <a:latin typeface="Arial" panose="020B0604020202020204" pitchFamily="34" charset="0"/>
                <a:ea typeface="Open Sauce Bold"/>
                <a:cs typeface="Arial" panose="020B0604020202020204" pitchFamily="34" charset="0"/>
                <a:sym typeface="Open Sauce Bold"/>
                <a:hlinkClick r:id="rId5">
                  <a:extLst>
                    <a:ext uri="{A12FA001-AC4F-418D-AE19-62706E023703}">
                      <ahyp:hlinkClr xmlns:ahyp="http://schemas.microsoft.com/office/drawing/2018/hyperlinkcolor" val="tx"/>
                    </a:ext>
                  </a:extLst>
                </a:hlinkClick>
              </a:rPr>
              <a:t>Information on Student Tuition Protection Scheme</a:t>
            </a:r>
            <a:endParaRPr lang="en-AU" sz="2800" b="1" noProof="0" dirty="0">
              <a:solidFill>
                <a:srgbClr val="C00000"/>
              </a:solidFill>
              <a:latin typeface="Arial" panose="020B0604020202020204" pitchFamily="34" charset="0"/>
              <a:ea typeface="Open Sauce Bold"/>
              <a:cs typeface="Arial" panose="020B0604020202020204" pitchFamily="34" charset="0"/>
              <a:sym typeface="Open Sauce Bold"/>
            </a:endParaRPr>
          </a:p>
        </p:txBody>
      </p:sp>
      <p:sp>
        <p:nvSpPr>
          <p:cNvPr id="12"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AU" noProof="0" dirty="0"/>
          </a:p>
        </p:txBody>
      </p:sp>
      <p:grpSp>
        <p:nvGrpSpPr>
          <p:cNvPr id="9" name="Group 8">
            <a:extLst>
              <a:ext uri="{FF2B5EF4-FFF2-40B4-BE49-F238E27FC236}">
                <a16:creationId xmlns:a16="http://schemas.microsoft.com/office/drawing/2014/main" id="{23203CC6-5829-F398-6B28-301D1CBF5C93}"/>
              </a:ext>
            </a:extLst>
          </p:cNvPr>
          <p:cNvGrpSpPr/>
          <p:nvPr/>
        </p:nvGrpSpPr>
        <p:grpSpPr>
          <a:xfrm>
            <a:off x="15289019" y="-563396"/>
            <a:ext cx="3563557" cy="11212764"/>
            <a:chOff x="15289019" y="-563396"/>
            <a:chExt cx="3563557" cy="11212764"/>
          </a:xfrm>
        </p:grpSpPr>
        <p:sp>
          <p:nvSpPr>
            <p:cNvPr id="13" name="Freeform 3">
              <a:extLst>
                <a:ext uri="{FF2B5EF4-FFF2-40B4-BE49-F238E27FC236}">
                  <a16:creationId xmlns:a16="http://schemas.microsoft.com/office/drawing/2014/main" id="{57524680-ADCC-AB0C-257F-AE86D285D9EA}"/>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7"/>
              <a:stretch>
                <a:fillRect/>
              </a:stretch>
            </a:blipFill>
          </p:spPr>
          <p:txBody>
            <a:bodyPr/>
            <a:lstStyle/>
            <a:p>
              <a:endParaRPr lang="en-AU" noProof="0" dirty="0"/>
            </a:p>
          </p:txBody>
        </p:sp>
        <p:sp>
          <p:nvSpPr>
            <p:cNvPr id="14" name="Freeform 4">
              <a:extLst>
                <a:ext uri="{FF2B5EF4-FFF2-40B4-BE49-F238E27FC236}">
                  <a16:creationId xmlns:a16="http://schemas.microsoft.com/office/drawing/2014/main" id="{30F2CEFD-7A3D-E721-2258-431AA7BBAC9F}"/>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7"/>
              <a:stretch>
                <a:fillRect/>
              </a:stretch>
            </a:blipFill>
          </p:spPr>
          <p:txBody>
            <a:bodyPr/>
            <a:lstStyle/>
            <a:p>
              <a:endParaRPr lang="en-AU" noProof="0" dirty="0"/>
            </a:p>
          </p:txBody>
        </p:sp>
        <p:sp>
          <p:nvSpPr>
            <p:cNvPr id="15" name="Freeform 5">
              <a:extLst>
                <a:ext uri="{FF2B5EF4-FFF2-40B4-BE49-F238E27FC236}">
                  <a16:creationId xmlns:a16="http://schemas.microsoft.com/office/drawing/2014/main" id="{2D57DBA3-6C3A-224A-ACF2-340F40D40085}"/>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7"/>
              <a:stretch>
                <a:fillRect/>
              </a:stretch>
            </a:blipFill>
          </p:spPr>
          <p:txBody>
            <a:bodyPr/>
            <a:lstStyle/>
            <a:p>
              <a:endParaRPr lang="en-AU" noProof="0" dirty="0"/>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0" y="2255363"/>
            <a:ext cx="9906000" cy="983329"/>
            <a:chOff x="0" y="0"/>
            <a:chExt cx="6549373" cy="775512"/>
          </a:xfrm>
        </p:grpSpPr>
        <p:sp>
          <p:nvSpPr>
            <p:cNvPr id="7" name="Freeform 7"/>
            <p:cNvSpPr/>
            <p:nvPr/>
          </p:nvSpPr>
          <p:spPr>
            <a:xfrm>
              <a:off x="0" y="0"/>
              <a:ext cx="6549373" cy="775512"/>
            </a:xfrm>
            <a:custGeom>
              <a:avLst/>
              <a:gdLst/>
              <a:ahLst/>
              <a:cxnLst/>
              <a:rect l="l" t="t" r="r" b="b"/>
              <a:pathLst>
                <a:path w="6549373" h="775512">
                  <a:moveTo>
                    <a:pt x="203200" y="0"/>
                  </a:moveTo>
                  <a:lnTo>
                    <a:pt x="6346173" y="0"/>
                  </a:lnTo>
                  <a:lnTo>
                    <a:pt x="6549373" y="775512"/>
                  </a:lnTo>
                  <a:lnTo>
                    <a:pt x="0" y="77551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295373" cy="756462"/>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sp>
        <p:nvSpPr>
          <p:cNvPr id="10" name="Freeform 10"/>
          <p:cNvSpPr/>
          <p:nvPr/>
        </p:nvSpPr>
        <p:spPr>
          <a:xfrm>
            <a:off x="4187128" y="3966323"/>
            <a:ext cx="12805171" cy="2354354"/>
          </a:xfrm>
          <a:custGeom>
            <a:avLst/>
            <a:gdLst/>
            <a:ahLst/>
            <a:cxnLst/>
            <a:rect l="l" t="t" r="r" b="b"/>
            <a:pathLst>
              <a:path w="12805171" h="2354354">
                <a:moveTo>
                  <a:pt x="0" y="0"/>
                </a:moveTo>
                <a:lnTo>
                  <a:pt x="12805171" y="0"/>
                </a:lnTo>
                <a:lnTo>
                  <a:pt x="12805171" y="2354354"/>
                </a:lnTo>
                <a:lnTo>
                  <a:pt x="0" y="2354354"/>
                </a:lnTo>
                <a:lnTo>
                  <a:pt x="0" y="0"/>
                </a:lnTo>
                <a:close/>
              </a:path>
            </a:pathLst>
          </a:custGeom>
          <a:blipFill>
            <a:blip r:embed="rId5"/>
            <a:stretch>
              <a:fillRect/>
            </a:stretch>
          </a:blipFill>
        </p:spPr>
        <p:txBody>
          <a:bodyPr/>
          <a:lstStyle/>
          <a:p>
            <a:endParaRPr lang="en-AU" noProof="0" dirty="0"/>
          </a:p>
        </p:txBody>
      </p:sp>
      <p:sp>
        <p:nvSpPr>
          <p:cNvPr id="11" name="Freeform 11"/>
          <p:cNvSpPr/>
          <p:nvPr/>
        </p:nvSpPr>
        <p:spPr>
          <a:xfrm>
            <a:off x="4187128" y="6696321"/>
            <a:ext cx="12679586" cy="3590679"/>
          </a:xfrm>
          <a:custGeom>
            <a:avLst/>
            <a:gdLst/>
            <a:ahLst/>
            <a:cxnLst/>
            <a:rect l="l" t="t" r="r" b="b"/>
            <a:pathLst>
              <a:path w="12679586" h="3590679">
                <a:moveTo>
                  <a:pt x="0" y="0"/>
                </a:moveTo>
                <a:lnTo>
                  <a:pt x="12679586" y="0"/>
                </a:lnTo>
                <a:lnTo>
                  <a:pt x="12679586" y="3590679"/>
                </a:lnTo>
                <a:lnTo>
                  <a:pt x="0" y="3590679"/>
                </a:lnTo>
                <a:lnTo>
                  <a:pt x="0" y="0"/>
                </a:lnTo>
                <a:close/>
              </a:path>
            </a:pathLst>
          </a:custGeom>
          <a:blipFill>
            <a:blip r:embed="rId6"/>
            <a:stretch>
              <a:fillRect/>
            </a:stretch>
          </a:blipFill>
        </p:spPr>
        <p:txBody>
          <a:bodyPr/>
          <a:lstStyle/>
          <a:p>
            <a:endParaRPr lang="en-AU" noProof="0" dirty="0"/>
          </a:p>
        </p:txBody>
      </p:sp>
      <p:sp>
        <p:nvSpPr>
          <p:cNvPr id="12" name="Freeform 12"/>
          <p:cNvSpPr/>
          <p:nvPr/>
        </p:nvSpPr>
        <p:spPr>
          <a:xfrm>
            <a:off x="679073" y="3966323"/>
            <a:ext cx="2707234" cy="2949272"/>
          </a:xfrm>
          <a:custGeom>
            <a:avLst/>
            <a:gdLst/>
            <a:ahLst/>
            <a:cxnLst/>
            <a:rect l="l" t="t" r="r" b="b"/>
            <a:pathLst>
              <a:path w="2707234" h="2949272">
                <a:moveTo>
                  <a:pt x="0" y="0"/>
                </a:moveTo>
                <a:lnTo>
                  <a:pt x="2707234" y="0"/>
                </a:lnTo>
                <a:lnTo>
                  <a:pt x="2707234" y="2949271"/>
                </a:lnTo>
                <a:lnTo>
                  <a:pt x="0" y="2949271"/>
                </a:lnTo>
                <a:lnTo>
                  <a:pt x="0" y="0"/>
                </a:lnTo>
                <a:close/>
              </a:path>
            </a:pathLst>
          </a:custGeom>
          <a:blipFill>
            <a:blip r:embed="rId7"/>
            <a:stretch>
              <a:fillRect/>
            </a:stretch>
          </a:blipFill>
        </p:spPr>
        <p:txBody>
          <a:bodyPr/>
          <a:lstStyle/>
          <a:p>
            <a:endParaRPr lang="en-AU" noProof="0" dirty="0"/>
          </a:p>
        </p:txBody>
      </p:sp>
      <p:sp>
        <p:nvSpPr>
          <p:cNvPr id="13" name="Freeform 13"/>
          <p:cNvSpPr/>
          <p:nvPr/>
        </p:nvSpPr>
        <p:spPr>
          <a:xfrm>
            <a:off x="413344" y="7048308"/>
            <a:ext cx="3238692" cy="3238692"/>
          </a:xfrm>
          <a:custGeom>
            <a:avLst/>
            <a:gdLst/>
            <a:ahLst/>
            <a:cxnLst/>
            <a:rect l="l" t="t" r="r" b="b"/>
            <a:pathLst>
              <a:path w="3238692" h="3238692">
                <a:moveTo>
                  <a:pt x="0" y="0"/>
                </a:moveTo>
                <a:lnTo>
                  <a:pt x="3238692" y="0"/>
                </a:lnTo>
                <a:lnTo>
                  <a:pt x="3238692" y="3238692"/>
                </a:lnTo>
                <a:lnTo>
                  <a:pt x="0" y="3238692"/>
                </a:lnTo>
                <a:lnTo>
                  <a:pt x="0" y="0"/>
                </a:lnTo>
                <a:close/>
              </a:path>
            </a:pathLst>
          </a:custGeom>
          <a:blipFill>
            <a:blip r:embed="rId8"/>
            <a:stretch>
              <a:fillRect/>
            </a:stretch>
          </a:blipFill>
        </p:spPr>
        <p:txBody>
          <a:bodyPr/>
          <a:lstStyle/>
          <a:p>
            <a:endParaRPr lang="en-AU" noProof="0" dirty="0"/>
          </a:p>
        </p:txBody>
      </p:sp>
      <p:sp>
        <p:nvSpPr>
          <p:cNvPr id="20" name="TextBox 9">
            <a:extLst>
              <a:ext uri="{FF2B5EF4-FFF2-40B4-BE49-F238E27FC236}">
                <a16:creationId xmlns:a16="http://schemas.microsoft.com/office/drawing/2014/main" id="{2C88D586-DB23-FA6B-0C25-78E26B004471}"/>
              </a:ext>
            </a:extLst>
          </p:cNvPr>
          <p:cNvSpPr txBox="1"/>
          <p:nvPr/>
        </p:nvSpPr>
        <p:spPr>
          <a:xfrm>
            <a:off x="679073" y="2432125"/>
            <a:ext cx="10448925" cy="757195"/>
          </a:xfrm>
          <a:prstGeom prst="rect">
            <a:avLst/>
          </a:prstGeom>
        </p:spPr>
        <p:txBody>
          <a:bodyPr wrap="square" lIns="0" tIns="0" rIns="0" bIns="0" rtlCol="0" anchor="t">
            <a:spAutoFit/>
          </a:bodyPr>
          <a:lstStyle/>
          <a:p>
            <a:pPr>
              <a:lnSpc>
                <a:spcPts val="6192"/>
              </a:lnSpc>
            </a:pPr>
            <a:r>
              <a:rPr lang="en-AU" sz="5160" noProof="0" dirty="0">
                <a:solidFill>
                  <a:srgbClr val="FFFFFF"/>
                </a:solidFill>
                <a:latin typeface="Droid Serif Bold"/>
                <a:ea typeface="Droid Serif Bold"/>
                <a:cs typeface="Droid Serif Bold"/>
                <a:sym typeface="Droid Serif Bold"/>
              </a:rPr>
              <a:t>Security and Health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0" y="2255362"/>
            <a:ext cx="10191214" cy="1123129"/>
            <a:chOff x="0" y="0"/>
            <a:chExt cx="6549373" cy="775512"/>
          </a:xfrm>
        </p:grpSpPr>
        <p:sp>
          <p:nvSpPr>
            <p:cNvPr id="7" name="Freeform 7"/>
            <p:cNvSpPr/>
            <p:nvPr/>
          </p:nvSpPr>
          <p:spPr>
            <a:xfrm>
              <a:off x="0" y="0"/>
              <a:ext cx="6549373" cy="775512"/>
            </a:xfrm>
            <a:custGeom>
              <a:avLst/>
              <a:gdLst/>
              <a:ahLst/>
              <a:cxnLst/>
              <a:rect l="l" t="t" r="r" b="b"/>
              <a:pathLst>
                <a:path w="6549373" h="775512">
                  <a:moveTo>
                    <a:pt x="203200" y="0"/>
                  </a:moveTo>
                  <a:lnTo>
                    <a:pt x="6346173" y="0"/>
                  </a:lnTo>
                  <a:lnTo>
                    <a:pt x="6549373" y="775512"/>
                  </a:lnTo>
                  <a:lnTo>
                    <a:pt x="0" y="77551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295373" cy="756462"/>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sp>
        <p:nvSpPr>
          <p:cNvPr id="11" name="Freeform 11"/>
          <p:cNvSpPr/>
          <p:nvPr/>
        </p:nvSpPr>
        <p:spPr>
          <a:xfrm>
            <a:off x="3469576" y="5899642"/>
            <a:ext cx="3962336" cy="3945183"/>
          </a:xfrm>
          <a:custGeom>
            <a:avLst/>
            <a:gdLst/>
            <a:ahLst/>
            <a:cxnLst/>
            <a:rect l="l" t="t" r="r" b="b"/>
            <a:pathLst>
              <a:path w="3962336" h="3945183">
                <a:moveTo>
                  <a:pt x="0" y="0"/>
                </a:moveTo>
                <a:lnTo>
                  <a:pt x="3962336" y="0"/>
                </a:lnTo>
                <a:lnTo>
                  <a:pt x="3962336" y="3945184"/>
                </a:lnTo>
                <a:lnTo>
                  <a:pt x="0" y="3945184"/>
                </a:lnTo>
                <a:lnTo>
                  <a:pt x="0" y="0"/>
                </a:lnTo>
                <a:close/>
              </a:path>
            </a:pathLst>
          </a:custGeom>
          <a:blipFill>
            <a:blip r:embed="rId5"/>
            <a:stretch>
              <a:fillRect/>
            </a:stretch>
          </a:blipFill>
        </p:spPr>
        <p:txBody>
          <a:bodyPr/>
          <a:lstStyle/>
          <a:p>
            <a:endParaRPr lang="en-AU" noProof="0" dirty="0"/>
          </a:p>
        </p:txBody>
      </p:sp>
      <p:sp>
        <p:nvSpPr>
          <p:cNvPr id="12" name="Freeform 12"/>
          <p:cNvSpPr/>
          <p:nvPr/>
        </p:nvSpPr>
        <p:spPr>
          <a:xfrm>
            <a:off x="9144000" y="6119296"/>
            <a:ext cx="7465122" cy="3139004"/>
          </a:xfrm>
          <a:custGeom>
            <a:avLst/>
            <a:gdLst/>
            <a:ahLst/>
            <a:cxnLst/>
            <a:rect l="l" t="t" r="r" b="b"/>
            <a:pathLst>
              <a:path w="7465122" h="3139004">
                <a:moveTo>
                  <a:pt x="0" y="0"/>
                </a:moveTo>
                <a:lnTo>
                  <a:pt x="7465122" y="0"/>
                </a:lnTo>
                <a:lnTo>
                  <a:pt x="7465122" y="3139004"/>
                </a:lnTo>
                <a:lnTo>
                  <a:pt x="0" y="3139004"/>
                </a:lnTo>
                <a:lnTo>
                  <a:pt x="0" y="0"/>
                </a:lnTo>
                <a:close/>
              </a:path>
            </a:pathLst>
          </a:custGeom>
          <a:blipFill>
            <a:blip r:embed="rId6"/>
            <a:stretch>
              <a:fillRect/>
            </a:stretch>
          </a:blipFill>
        </p:spPr>
        <p:txBody>
          <a:bodyPr/>
          <a:lstStyle/>
          <a:p>
            <a:endParaRPr lang="en-AU" noProof="0" dirty="0"/>
          </a:p>
        </p:txBody>
      </p:sp>
      <p:sp>
        <p:nvSpPr>
          <p:cNvPr id="13" name="TextBox 13"/>
          <p:cNvSpPr txBox="1"/>
          <p:nvPr/>
        </p:nvSpPr>
        <p:spPr>
          <a:xfrm>
            <a:off x="1028700" y="2378390"/>
            <a:ext cx="8696897" cy="838371"/>
          </a:xfrm>
          <a:prstGeom prst="rect">
            <a:avLst/>
          </a:prstGeom>
        </p:spPr>
        <p:txBody>
          <a:bodyPr lIns="0" tIns="0" rIns="0" bIns="0" rtlCol="0" anchor="t">
            <a:spAutoFit/>
          </a:bodyPr>
          <a:lstStyle/>
          <a:p>
            <a:pPr algn="l">
              <a:lnSpc>
                <a:spcPts val="6661"/>
              </a:lnSpc>
            </a:pPr>
            <a:r>
              <a:rPr lang="en-AU" sz="5551" noProof="0" dirty="0">
                <a:solidFill>
                  <a:srgbClr val="FFFFFF"/>
                </a:solidFill>
                <a:latin typeface="Droid Serif Bold"/>
                <a:ea typeface="Droid Serif Bold"/>
                <a:cs typeface="Droid Serif Bold"/>
                <a:sym typeface="Droid Serif Bold"/>
              </a:rPr>
              <a:t>First Aid</a:t>
            </a:r>
          </a:p>
        </p:txBody>
      </p:sp>
      <p:sp>
        <p:nvSpPr>
          <p:cNvPr id="15" name="TextBox 14">
            <a:extLst>
              <a:ext uri="{FF2B5EF4-FFF2-40B4-BE49-F238E27FC236}">
                <a16:creationId xmlns:a16="http://schemas.microsoft.com/office/drawing/2014/main" id="{167A5EA2-4A9E-05A0-6BBE-82DDE3AB498B}"/>
              </a:ext>
            </a:extLst>
          </p:cNvPr>
          <p:cNvSpPr txBox="1"/>
          <p:nvPr/>
        </p:nvSpPr>
        <p:spPr>
          <a:xfrm>
            <a:off x="679073" y="4184547"/>
            <a:ext cx="16230600" cy="739754"/>
          </a:xfrm>
          <a:prstGeom prst="rect">
            <a:avLst/>
          </a:prstGeom>
          <a:noFill/>
        </p:spPr>
        <p:txBody>
          <a:bodyPr wrap="square">
            <a:spAutoFit/>
          </a:bodyPr>
          <a:lstStyle/>
          <a:p>
            <a:pPr algn="l">
              <a:lnSpc>
                <a:spcPct val="150000"/>
              </a:lnSpc>
            </a:pPr>
            <a:r>
              <a:rPr lang="en-AU" sz="3200" noProof="0" dirty="0">
                <a:solidFill>
                  <a:srgbClr val="000000"/>
                </a:solidFill>
                <a:latin typeface="Arial" panose="020B0604020202020204" pitchFamily="34" charset="0"/>
                <a:ea typeface="Open Sauce"/>
                <a:cs typeface="Arial" panose="020B0604020202020204" pitchFamily="34" charset="0"/>
                <a:sym typeface="Open Sauce"/>
              </a:rPr>
              <a:t>Please visit Student Services if in need of medical assistance or call triple zero (000)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0" y="3779651"/>
            <a:ext cx="7820202" cy="954092"/>
            <a:chOff x="0" y="0"/>
            <a:chExt cx="6098818" cy="704164"/>
          </a:xfrm>
        </p:grpSpPr>
        <p:sp>
          <p:nvSpPr>
            <p:cNvPr id="7" name="Freeform 7"/>
            <p:cNvSpPr/>
            <p:nvPr/>
          </p:nvSpPr>
          <p:spPr>
            <a:xfrm>
              <a:off x="0" y="0"/>
              <a:ext cx="6098818" cy="704164"/>
            </a:xfrm>
            <a:custGeom>
              <a:avLst/>
              <a:gdLst/>
              <a:ahLst/>
              <a:cxnLst/>
              <a:rect l="l" t="t" r="r" b="b"/>
              <a:pathLst>
                <a:path w="6098818" h="704164">
                  <a:moveTo>
                    <a:pt x="203200" y="0"/>
                  </a:moveTo>
                  <a:lnTo>
                    <a:pt x="5895618" y="0"/>
                  </a:lnTo>
                  <a:lnTo>
                    <a:pt x="6098818"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844818" cy="685114"/>
            </a:xfrm>
            <a:prstGeom prst="rect">
              <a:avLst/>
            </a:prstGeom>
          </p:spPr>
          <p:txBody>
            <a:bodyPr lIns="50800" tIns="50800" rIns="50800" bIns="50800" rtlCol="0" anchor="ctr"/>
            <a:lstStyle/>
            <a:p>
              <a:pPr algn="ctr">
                <a:lnSpc>
                  <a:spcPts val="2574"/>
                </a:lnSpc>
              </a:pPr>
              <a:endParaRPr lang="en-AU" noProof="0" dirty="0"/>
            </a:p>
          </p:txBody>
        </p:sp>
      </p:grpSp>
      <p:sp>
        <p:nvSpPr>
          <p:cNvPr id="19" name="TextBox 19"/>
          <p:cNvSpPr txBox="1"/>
          <p:nvPr/>
        </p:nvSpPr>
        <p:spPr>
          <a:xfrm>
            <a:off x="838200" y="3950234"/>
            <a:ext cx="5966676" cy="718145"/>
          </a:xfrm>
          <a:prstGeom prst="rect">
            <a:avLst/>
          </a:prstGeom>
        </p:spPr>
        <p:txBody>
          <a:bodyPr wrap="square" lIns="0" tIns="0" rIns="0" bIns="0" rtlCol="0" anchor="t">
            <a:spAutoFit/>
          </a:bodyPr>
          <a:lstStyle/>
          <a:p>
            <a:pPr algn="l">
              <a:lnSpc>
                <a:spcPts val="5575"/>
              </a:lnSpc>
            </a:pPr>
            <a:r>
              <a:rPr lang="en-AU" sz="5000" noProof="0" dirty="0">
                <a:solidFill>
                  <a:srgbClr val="FFFFFF"/>
                </a:solidFill>
                <a:latin typeface="Droid Serif Bold"/>
                <a:ea typeface="Droid Serif Bold"/>
                <a:cs typeface="Droid Serif Bold"/>
                <a:sym typeface="Droid Serif Bold"/>
              </a:rPr>
              <a:t>Places of Worship</a:t>
            </a:r>
          </a:p>
        </p:txBody>
      </p:sp>
      <p:sp>
        <p:nvSpPr>
          <p:cNvPr id="20" name="TextBox 20"/>
          <p:cNvSpPr txBox="1"/>
          <p:nvPr/>
        </p:nvSpPr>
        <p:spPr>
          <a:xfrm>
            <a:off x="838200" y="5272486"/>
            <a:ext cx="15621062" cy="1723549"/>
          </a:xfrm>
          <a:prstGeom prst="rect">
            <a:avLst/>
          </a:prstGeom>
        </p:spPr>
        <p:txBody>
          <a:bodyPr lIns="0" tIns="0" rIns="0" bIns="0" rtlCol="0" anchor="t">
            <a:spAutoFit/>
          </a:bodyPr>
          <a:lstStyle/>
          <a:p>
            <a:pPr>
              <a:buNone/>
            </a:pPr>
            <a:r>
              <a:rPr lang="en-AU" sz="2800" dirty="0"/>
              <a:t>Please note that there are no prayer rooms available on Level 2 – C Block. </a:t>
            </a:r>
            <a:br>
              <a:rPr lang="en-AU" sz="2800" dirty="0"/>
            </a:br>
            <a:r>
              <a:rPr lang="en-AU" sz="2800" dirty="0"/>
              <a:t>However, TAFE SA , Regency Campus - C Block </a:t>
            </a:r>
            <a:r>
              <a:rPr lang="en-AU" sz="2800" dirty="0">
                <a:solidFill>
                  <a:srgbClr val="C00000"/>
                </a:solidFill>
              </a:rPr>
              <a:t>Level 1 </a:t>
            </a:r>
            <a:r>
              <a:rPr lang="en-AU" sz="2800" dirty="0"/>
              <a:t>has a prayer room that can be accessed when needed.</a:t>
            </a:r>
            <a:br>
              <a:rPr lang="en-AU" sz="2800" dirty="0"/>
            </a:br>
            <a:endParaRPr lang="en-AU" sz="2800" dirty="0"/>
          </a:p>
          <a:p>
            <a:r>
              <a:rPr lang="en-AU" sz="2800" dirty="0"/>
              <a:t>Alternatively, you can visit the link below to find places of worship near the campus: </a:t>
            </a:r>
            <a:r>
              <a:rPr lang="en-AU" sz="2800" dirty="0">
                <a:solidFill>
                  <a:srgbClr val="C00000"/>
                </a:solidFill>
                <a:hlinkClick r:id="rId4">
                  <a:extLst>
                    <a:ext uri="{A12FA001-AC4F-418D-AE19-62706E023703}">
                      <ahyp:hlinkClr xmlns:ahyp="http://schemas.microsoft.com/office/drawing/2018/hyperlinkcolor" val="tx"/>
                    </a:ext>
                  </a:extLst>
                </a:hlinkClick>
              </a:rPr>
              <a:t>HERE</a:t>
            </a:r>
            <a:endParaRPr lang="en-AU" sz="2800" dirty="0">
              <a:solidFill>
                <a:srgbClr val="C00000"/>
              </a:solidFill>
            </a:endParaRPr>
          </a:p>
        </p:txBody>
      </p:sp>
      <p:sp>
        <p:nvSpPr>
          <p:cNvPr id="31" name="Freeform 3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5"/>
            <a:stretch>
              <a:fillRect t="-2895" b="-2895"/>
            </a:stretch>
          </a:blipFill>
        </p:spPr>
        <p:txBody>
          <a:bodyPr/>
          <a:lstStyle/>
          <a:p>
            <a:endParaRPr lang="en-AU" noProof="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0" y="2538938"/>
            <a:ext cx="8460329" cy="1004361"/>
            <a:chOff x="0" y="0"/>
            <a:chExt cx="6370830" cy="704164"/>
          </a:xfrm>
        </p:grpSpPr>
        <p:sp>
          <p:nvSpPr>
            <p:cNvPr id="7" name="Freeform 7"/>
            <p:cNvSpPr/>
            <p:nvPr/>
          </p:nvSpPr>
          <p:spPr>
            <a:xfrm>
              <a:off x="0" y="0"/>
              <a:ext cx="6370830" cy="704164"/>
            </a:xfrm>
            <a:custGeom>
              <a:avLst/>
              <a:gdLst/>
              <a:ahLst/>
              <a:cxnLst/>
              <a:rect l="l" t="t" r="r" b="b"/>
              <a:pathLst>
                <a:path w="6370830" h="704164">
                  <a:moveTo>
                    <a:pt x="203200" y="0"/>
                  </a:moveTo>
                  <a:lnTo>
                    <a:pt x="6167630" y="0"/>
                  </a:lnTo>
                  <a:lnTo>
                    <a:pt x="6370830"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6116830" cy="685114"/>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1219501" y="4066607"/>
            <a:ext cx="15772798" cy="3322628"/>
          </a:xfrm>
          <a:custGeom>
            <a:avLst/>
            <a:gdLst/>
            <a:ahLst/>
            <a:cxnLst/>
            <a:rect l="l" t="t" r="r" b="b"/>
            <a:pathLst>
              <a:path w="15772798" h="3322628">
                <a:moveTo>
                  <a:pt x="0" y="0"/>
                </a:moveTo>
                <a:lnTo>
                  <a:pt x="15772798" y="0"/>
                </a:lnTo>
                <a:lnTo>
                  <a:pt x="15772798" y="3322628"/>
                </a:lnTo>
                <a:lnTo>
                  <a:pt x="0" y="3322628"/>
                </a:lnTo>
                <a:lnTo>
                  <a:pt x="0" y="0"/>
                </a:lnTo>
                <a:close/>
              </a:path>
            </a:pathLst>
          </a:custGeom>
          <a:blipFill>
            <a:blip r:embed="rId4"/>
            <a:stretch>
              <a:fillRect r="-12361" b="-114572"/>
            </a:stretch>
          </a:blipFill>
        </p:spPr>
        <p:txBody>
          <a:bodyPr/>
          <a:lstStyle/>
          <a:p>
            <a:endParaRPr lang="en-AU" noProof="0" dirty="0"/>
          </a:p>
        </p:txBody>
      </p:sp>
      <p:sp>
        <p:nvSpPr>
          <p:cNvPr id="10" name="Freeform 10"/>
          <p:cNvSpPr/>
          <p:nvPr/>
        </p:nvSpPr>
        <p:spPr>
          <a:xfrm>
            <a:off x="1162351" y="7530908"/>
            <a:ext cx="2743078" cy="298751"/>
          </a:xfrm>
          <a:custGeom>
            <a:avLst/>
            <a:gdLst/>
            <a:ahLst/>
            <a:cxnLst/>
            <a:rect l="l" t="t" r="r" b="b"/>
            <a:pathLst>
              <a:path w="2743078" h="298751">
                <a:moveTo>
                  <a:pt x="0" y="0"/>
                </a:moveTo>
                <a:lnTo>
                  <a:pt x="2743078" y="0"/>
                </a:lnTo>
                <a:lnTo>
                  <a:pt x="2743078" y="298751"/>
                </a:lnTo>
                <a:lnTo>
                  <a:pt x="0" y="298751"/>
                </a:lnTo>
                <a:lnTo>
                  <a:pt x="0" y="0"/>
                </a:lnTo>
                <a:close/>
              </a:path>
            </a:pathLst>
          </a:custGeom>
          <a:blipFill>
            <a:blip r:embed="rId5"/>
            <a:stretch>
              <a:fillRect/>
            </a:stretch>
          </a:blipFill>
        </p:spPr>
        <p:txBody>
          <a:bodyPr/>
          <a:lstStyle/>
          <a:p>
            <a:endParaRPr lang="en-AU" noProof="0" dirty="0"/>
          </a:p>
        </p:txBody>
      </p:sp>
      <p:sp>
        <p:nvSpPr>
          <p:cNvPr id="11" name="Freeform 11"/>
          <p:cNvSpPr/>
          <p:nvPr/>
        </p:nvSpPr>
        <p:spPr>
          <a:xfrm>
            <a:off x="1464177" y="8067784"/>
            <a:ext cx="6689719" cy="1784345"/>
          </a:xfrm>
          <a:custGeom>
            <a:avLst/>
            <a:gdLst/>
            <a:ahLst/>
            <a:cxnLst/>
            <a:rect l="l" t="t" r="r" b="b"/>
            <a:pathLst>
              <a:path w="6689719" h="1784345">
                <a:moveTo>
                  <a:pt x="0" y="0"/>
                </a:moveTo>
                <a:lnTo>
                  <a:pt x="6689718" y="0"/>
                </a:lnTo>
                <a:lnTo>
                  <a:pt x="6689718" y="1784345"/>
                </a:lnTo>
                <a:lnTo>
                  <a:pt x="0" y="1784345"/>
                </a:lnTo>
                <a:lnTo>
                  <a:pt x="0" y="0"/>
                </a:lnTo>
                <a:close/>
              </a:path>
            </a:pathLst>
          </a:custGeom>
          <a:blipFill>
            <a:blip r:embed="rId6"/>
            <a:stretch>
              <a:fillRect/>
            </a:stretch>
          </a:blipFill>
        </p:spPr>
        <p:txBody>
          <a:bodyPr/>
          <a:lstStyle/>
          <a:p>
            <a:endParaRPr lang="en-AU" noProof="0" dirty="0"/>
          </a:p>
        </p:txBody>
      </p:sp>
      <p:sp>
        <p:nvSpPr>
          <p:cNvPr id="12" name="Freeform 12"/>
          <p:cNvSpPr/>
          <p:nvPr/>
        </p:nvSpPr>
        <p:spPr>
          <a:xfrm>
            <a:off x="12598005" y="7746958"/>
            <a:ext cx="3287767" cy="2218668"/>
          </a:xfrm>
          <a:custGeom>
            <a:avLst/>
            <a:gdLst/>
            <a:ahLst/>
            <a:cxnLst/>
            <a:rect l="l" t="t" r="r" b="b"/>
            <a:pathLst>
              <a:path w="3287767" h="2218668">
                <a:moveTo>
                  <a:pt x="0" y="0"/>
                </a:moveTo>
                <a:lnTo>
                  <a:pt x="3287768" y="0"/>
                </a:lnTo>
                <a:lnTo>
                  <a:pt x="3287768" y="2218668"/>
                </a:lnTo>
                <a:lnTo>
                  <a:pt x="0" y="2218668"/>
                </a:lnTo>
                <a:lnTo>
                  <a:pt x="0" y="0"/>
                </a:lnTo>
                <a:close/>
              </a:path>
            </a:pathLst>
          </a:custGeom>
          <a:blipFill>
            <a:blip r:embed="rId7"/>
            <a:stretch>
              <a:fillRect/>
            </a:stretch>
          </a:blipFill>
        </p:spPr>
        <p:txBody>
          <a:bodyPr/>
          <a:lstStyle/>
          <a:p>
            <a:endParaRPr lang="en-AU" noProof="0" dirty="0"/>
          </a:p>
        </p:txBody>
      </p:sp>
      <p:sp>
        <p:nvSpPr>
          <p:cNvPr id="13" name="TextBox 13"/>
          <p:cNvSpPr txBox="1"/>
          <p:nvPr/>
        </p:nvSpPr>
        <p:spPr>
          <a:xfrm>
            <a:off x="1348524" y="2675719"/>
            <a:ext cx="6003123" cy="711184"/>
          </a:xfrm>
          <a:prstGeom prst="rect">
            <a:avLst/>
          </a:prstGeom>
        </p:spPr>
        <p:txBody>
          <a:bodyPr lIns="0" tIns="0" rIns="0" bIns="0" rtlCol="0" anchor="t">
            <a:spAutoFit/>
          </a:bodyPr>
          <a:lstStyle/>
          <a:p>
            <a:pPr algn="l">
              <a:lnSpc>
                <a:spcPts val="5575"/>
              </a:lnSpc>
            </a:pPr>
            <a:r>
              <a:rPr lang="en-AU" sz="4646" noProof="0" dirty="0">
                <a:solidFill>
                  <a:srgbClr val="FFFFFF"/>
                </a:solidFill>
                <a:latin typeface="Droid Serif Bold"/>
                <a:ea typeface="Droid Serif Bold"/>
                <a:cs typeface="Droid Serif Bold"/>
                <a:sym typeface="Droid Serif Bold"/>
              </a:rPr>
              <a:t>Hygiene on Campus</a:t>
            </a:r>
          </a:p>
        </p:txBody>
      </p:sp>
      <p:sp>
        <p:nvSpPr>
          <p:cNvPr id="14" name="Freeform 14"/>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8"/>
            <a:stretch>
              <a:fillRect t="-2895" b="-2895"/>
            </a:stretch>
          </a:blipFill>
        </p:spPr>
        <p:txBody>
          <a:bodyPr/>
          <a:lstStyle/>
          <a:p>
            <a:endParaRPr lang="en-AU"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11" name="Group 10"/>
          <p:cNvGrpSpPr/>
          <p:nvPr/>
        </p:nvGrpSpPr>
        <p:grpSpPr>
          <a:xfrm>
            <a:off x="2109267" y="3475136"/>
            <a:ext cx="13471698" cy="2385684"/>
            <a:chOff x="2109267" y="3475136"/>
            <a:chExt cx="13471698" cy="2385684"/>
          </a:xfrm>
        </p:grpSpPr>
        <p:grpSp>
          <p:nvGrpSpPr>
            <p:cNvPr id="6" name="Group 6"/>
            <p:cNvGrpSpPr/>
            <p:nvPr/>
          </p:nvGrpSpPr>
          <p:grpSpPr>
            <a:xfrm>
              <a:off x="2109267" y="3505076"/>
              <a:ext cx="13471698" cy="2355744"/>
              <a:chOff x="-127000" y="-391390"/>
              <a:chExt cx="5724321" cy="1000990"/>
            </a:xfrm>
          </p:grpSpPr>
          <p:sp>
            <p:nvSpPr>
              <p:cNvPr id="7" name="Freeform 7"/>
              <p:cNvSpPr/>
              <p:nvPr/>
            </p:nvSpPr>
            <p:spPr>
              <a:xfrm>
                <a:off x="-127000" y="-391390"/>
                <a:ext cx="5724321" cy="609600"/>
              </a:xfrm>
              <a:custGeom>
                <a:avLst/>
                <a:gdLst/>
                <a:ahLst/>
                <a:cxnLst/>
                <a:rect l="l" t="t" r="r" b="b"/>
                <a:pathLst>
                  <a:path w="5724321" h="609600">
                    <a:moveTo>
                      <a:pt x="203200" y="0"/>
                    </a:moveTo>
                    <a:lnTo>
                      <a:pt x="5521121" y="0"/>
                    </a:lnTo>
                    <a:lnTo>
                      <a:pt x="5724321" y="609600"/>
                    </a:lnTo>
                    <a:lnTo>
                      <a:pt x="0" y="609600"/>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470321" cy="590550"/>
              </a:xfrm>
              <a:prstGeom prst="rect">
                <a:avLst/>
              </a:prstGeom>
            </p:spPr>
            <p:txBody>
              <a:bodyPr lIns="50800" tIns="50800" rIns="50800" bIns="50800" rtlCol="0" anchor="ctr"/>
              <a:lstStyle/>
              <a:p>
                <a:pPr algn="ctr">
                  <a:lnSpc>
                    <a:spcPts val="2574"/>
                  </a:lnSpc>
                </a:pPr>
                <a:endParaRPr lang="en-AU" noProof="0" dirty="0"/>
              </a:p>
            </p:txBody>
          </p:sp>
        </p:grpSp>
        <p:sp>
          <p:nvSpPr>
            <p:cNvPr id="9" name="TextBox 9"/>
            <p:cNvSpPr txBox="1"/>
            <p:nvPr/>
          </p:nvSpPr>
          <p:spPr>
            <a:xfrm>
              <a:off x="4137129" y="3475136"/>
              <a:ext cx="11294396" cy="1333955"/>
            </a:xfrm>
            <a:prstGeom prst="rect">
              <a:avLst/>
            </a:prstGeom>
          </p:spPr>
          <p:txBody>
            <a:bodyPr lIns="0" tIns="0" rIns="0" bIns="0" rtlCol="0" anchor="t">
              <a:spAutoFit/>
            </a:bodyPr>
            <a:lstStyle/>
            <a:p>
              <a:pPr algn="l">
                <a:lnSpc>
                  <a:spcPts val="11551"/>
                </a:lnSpc>
                <a:spcBef>
                  <a:spcPct val="0"/>
                </a:spcBef>
              </a:pPr>
              <a:r>
                <a:rPr lang="en-AU" sz="7000" noProof="0" dirty="0">
                  <a:solidFill>
                    <a:srgbClr val="FFFFFF"/>
                  </a:solidFill>
                  <a:latin typeface="Droid Serif Bold"/>
                  <a:ea typeface="Droid Serif Bold"/>
                  <a:cs typeface="Droid Serif Bold"/>
                  <a:sym typeface="Droid Serif Bold"/>
                </a:rPr>
                <a:t>Introduction to UBSS</a:t>
              </a:r>
            </a:p>
          </p:txBody>
        </p:sp>
      </p:grpSp>
      <p:sp>
        <p:nvSpPr>
          <p:cNvPr id="12" name="Freeform 11"/>
          <p:cNvSpPr/>
          <p:nvPr/>
        </p:nvSpPr>
        <p:spPr>
          <a:xfrm>
            <a:off x="7239000" y="5981700"/>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3"/>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dirty="0"/>
          </a:p>
        </p:txBody>
      </p:sp>
      <p:grpSp>
        <p:nvGrpSpPr>
          <p:cNvPr id="14" name="Group 13">
            <a:extLst>
              <a:ext uri="{FF2B5EF4-FFF2-40B4-BE49-F238E27FC236}">
                <a16:creationId xmlns:a16="http://schemas.microsoft.com/office/drawing/2014/main" id="{4DCE3AB2-87BF-D5A6-B965-676A474DE2EE}"/>
              </a:ext>
            </a:extLst>
          </p:cNvPr>
          <p:cNvGrpSpPr/>
          <p:nvPr/>
        </p:nvGrpSpPr>
        <p:grpSpPr>
          <a:xfrm>
            <a:off x="15289019" y="-563396"/>
            <a:ext cx="3563557" cy="11212764"/>
            <a:chOff x="15289019" y="-563396"/>
            <a:chExt cx="3563557" cy="11212764"/>
          </a:xfrm>
        </p:grpSpPr>
        <p:sp>
          <p:nvSpPr>
            <p:cNvPr id="15" name="Freeform 3">
              <a:extLst>
                <a:ext uri="{FF2B5EF4-FFF2-40B4-BE49-F238E27FC236}">
                  <a16:creationId xmlns:a16="http://schemas.microsoft.com/office/drawing/2014/main" id="{C9F7DFDF-8CA2-8880-437F-55975A5A8914}"/>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6" name="Freeform 4">
              <a:extLst>
                <a:ext uri="{FF2B5EF4-FFF2-40B4-BE49-F238E27FC236}">
                  <a16:creationId xmlns:a16="http://schemas.microsoft.com/office/drawing/2014/main" id="{31EC68B3-4568-4ACD-A3CC-865D8343F8FC}"/>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7" name="Freeform 5">
              <a:extLst>
                <a:ext uri="{FF2B5EF4-FFF2-40B4-BE49-F238E27FC236}">
                  <a16:creationId xmlns:a16="http://schemas.microsoft.com/office/drawing/2014/main" id="{F9A87767-FB38-FABF-71E8-352155B0EB3E}"/>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26233" y="2457638"/>
            <a:ext cx="8751659" cy="994268"/>
            <a:chOff x="0" y="0"/>
            <a:chExt cx="6198137" cy="704164"/>
          </a:xfrm>
        </p:grpSpPr>
        <p:sp>
          <p:nvSpPr>
            <p:cNvPr id="7" name="Freeform 7"/>
            <p:cNvSpPr/>
            <p:nvPr/>
          </p:nvSpPr>
          <p:spPr>
            <a:xfrm>
              <a:off x="0" y="0"/>
              <a:ext cx="6198137" cy="704164"/>
            </a:xfrm>
            <a:custGeom>
              <a:avLst/>
              <a:gdLst/>
              <a:ahLst/>
              <a:cxnLst/>
              <a:rect l="l" t="t" r="r" b="b"/>
              <a:pathLst>
                <a:path w="6198137" h="704164">
                  <a:moveTo>
                    <a:pt x="203200" y="0"/>
                  </a:moveTo>
                  <a:lnTo>
                    <a:pt x="5994937" y="0"/>
                  </a:lnTo>
                  <a:lnTo>
                    <a:pt x="6198137"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944137" cy="685114"/>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1535884" y="3812071"/>
            <a:ext cx="4670601" cy="6032754"/>
          </a:xfrm>
          <a:custGeom>
            <a:avLst/>
            <a:gdLst/>
            <a:ahLst/>
            <a:cxnLst/>
            <a:rect l="l" t="t" r="r" b="b"/>
            <a:pathLst>
              <a:path w="4980889" h="6032754">
                <a:moveTo>
                  <a:pt x="0" y="0"/>
                </a:moveTo>
                <a:lnTo>
                  <a:pt x="4980889" y="0"/>
                </a:lnTo>
                <a:lnTo>
                  <a:pt x="4980889" y="6032754"/>
                </a:lnTo>
                <a:lnTo>
                  <a:pt x="0" y="6032754"/>
                </a:lnTo>
                <a:lnTo>
                  <a:pt x="0" y="0"/>
                </a:lnTo>
                <a:close/>
              </a:path>
            </a:pathLst>
          </a:custGeom>
          <a:blipFill>
            <a:blip r:embed="rId4"/>
            <a:stretch>
              <a:fillRect/>
            </a:stretch>
          </a:blipFill>
        </p:spPr>
        <p:txBody>
          <a:bodyPr/>
          <a:lstStyle/>
          <a:p>
            <a:endParaRPr lang="en-AU" noProof="0" dirty="0"/>
          </a:p>
        </p:txBody>
      </p:sp>
      <p:sp>
        <p:nvSpPr>
          <p:cNvPr id="10" name="Freeform 10"/>
          <p:cNvSpPr/>
          <p:nvPr/>
        </p:nvSpPr>
        <p:spPr>
          <a:xfrm>
            <a:off x="8719709" y="4919724"/>
            <a:ext cx="7762817" cy="2311909"/>
          </a:xfrm>
          <a:custGeom>
            <a:avLst/>
            <a:gdLst/>
            <a:ahLst/>
            <a:cxnLst/>
            <a:rect l="l" t="t" r="r" b="b"/>
            <a:pathLst>
              <a:path w="7762817" h="2311909">
                <a:moveTo>
                  <a:pt x="0" y="0"/>
                </a:moveTo>
                <a:lnTo>
                  <a:pt x="7762817" y="0"/>
                </a:lnTo>
                <a:lnTo>
                  <a:pt x="7762817" y="2311909"/>
                </a:lnTo>
                <a:lnTo>
                  <a:pt x="0" y="2311909"/>
                </a:lnTo>
                <a:lnTo>
                  <a:pt x="0" y="0"/>
                </a:lnTo>
                <a:close/>
              </a:path>
            </a:pathLst>
          </a:custGeom>
          <a:blipFill>
            <a:blip r:embed="rId5"/>
            <a:stretch>
              <a:fillRect t="-84100" b="-67730"/>
            </a:stretch>
          </a:blipFill>
        </p:spPr>
        <p:txBody>
          <a:bodyPr/>
          <a:lstStyle/>
          <a:p>
            <a:endParaRPr lang="en-AU" noProof="0" dirty="0"/>
          </a:p>
        </p:txBody>
      </p:sp>
      <p:sp>
        <p:nvSpPr>
          <p:cNvPr id="11" name="Freeform 11"/>
          <p:cNvSpPr/>
          <p:nvPr/>
        </p:nvSpPr>
        <p:spPr>
          <a:xfrm>
            <a:off x="8894325" y="7490706"/>
            <a:ext cx="7533398" cy="2230541"/>
          </a:xfrm>
          <a:custGeom>
            <a:avLst/>
            <a:gdLst/>
            <a:ahLst/>
            <a:cxnLst/>
            <a:rect l="l" t="t" r="r" b="b"/>
            <a:pathLst>
              <a:path w="6911952" h="2354120">
                <a:moveTo>
                  <a:pt x="0" y="0"/>
                </a:moveTo>
                <a:lnTo>
                  <a:pt x="6911952" y="0"/>
                </a:lnTo>
                <a:lnTo>
                  <a:pt x="6911952" y="2354120"/>
                </a:lnTo>
                <a:lnTo>
                  <a:pt x="0" y="2354120"/>
                </a:lnTo>
                <a:lnTo>
                  <a:pt x="0" y="0"/>
                </a:lnTo>
                <a:close/>
              </a:path>
            </a:pathLst>
          </a:custGeom>
          <a:blipFill>
            <a:blip r:embed="rId6"/>
            <a:stretch>
              <a:fillRect l="-1529" t="-9518" r="-1529" b="-6222"/>
            </a:stretch>
          </a:blipFill>
        </p:spPr>
        <p:txBody>
          <a:bodyPr/>
          <a:lstStyle/>
          <a:p>
            <a:endParaRPr lang="en-AU" noProof="0" dirty="0"/>
          </a:p>
        </p:txBody>
      </p:sp>
      <p:sp>
        <p:nvSpPr>
          <p:cNvPr id="12" name="TextBox 12"/>
          <p:cNvSpPr txBox="1"/>
          <p:nvPr/>
        </p:nvSpPr>
        <p:spPr>
          <a:xfrm>
            <a:off x="1380771" y="2675719"/>
            <a:ext cx="6003123" cy="711184"/>
          </a:xfrm>
          <a:prstGeom prst="rect">
            <a:avLst/>
          </a:prstGeom>
        </p:spPr>
        <p:txBody>
          <a:bodyPr lIns="0" tIns="0" rIns="0" bIns="0" rtlCol="0" anchor="t">
            <a:spAutoFit/>
          </a:bodyPr>
          <a:lstStyle/>
          <a:p>
            <a:pPr algn="l">
              <a:lnSpc>
                <a:spcPts val="5575"/>
              </a:lnSpc>
            </a:pPr>
            <a:r>
              <a:rPr lang="en-AU" sz="4646" noProof="0" dirty="0">
                <a:solidFill>
                  <a:srgbClr val="FFFFFF"/>
                </a:solidFill>
                <a:latin typeface="Droid Serif Bold"/>
                <a:ea typeface="Droid Serif Bold"/>
                <a:cs typeface="Droid Serif Bold"/>
                <a:sym typeface="Droid Serif Bold"/>
              </a:rPr>
              <a:t>Hygiene on Campus</a:t>
            </a:r>
          </a:p>
        </p:txBody>
      </p:sp>
      <p:sp>
        <p:nvSpPr>
          <p:cNvPr id="13" name="TextBox 13"/>
          <p:cNvSpPr txBox="1"/>
          <p:nvPr/>
        </p:nvSpPr>
        <p:spPr>
          <a:xfrm>
            <a:off x="7856846" y="3664490"/>
            <a:ext cx="9135453" cy="1057275"/>
          </a:xfrm>
          <a:prstGeom prst="rect">
            <a:avLst/>
          </a:prstGeom>
        </p:spPr>
        <p:txBody>
          <a:bodyPr lIns="0" tIns="0" rIns="0" bIns="0" rtlCol="0" anchor="t">
            <a:spAutoFit/>
          </a:bodyPr>
          <a:lstStyle/>
          <a:p>
            <a:pPr algn="ctr">
              <a:lnSpc>
                <a:spcPts val="4200"/>
              </a:lnSpc>
            </a:pPr>
            <a:r>
              <a:rPr lang="en-AU" sz="3000" noProof="0" dirty="0">
                <a:solidFill>
                  <a:srgbClr val="000000"/>
                </a:solidFill>
                <a:latin typeface="Open Sauce"/>
                <a:ea typeface="Open Sauce"/>
                <a:cs typeface="Open Sauce"/>
                <a:sym typeface="Open Sauce"/>
              </a:rPr>
              <a:t>Students are to keep bathrooms clean and tidy.</a:t>
            </a:r>
          </a:p>
          <a:p>
            <a:pPr algn="ctr">
              <a:lnSpc>
                <a:spcPts val="4200"/>
              </a:lnSpc>
            </a:pPr>
            <a:r>
              <a:rPr lang="en-AU" sz="3000" noProof="0" dirty="0">
                <a:solidFill>
                  <a:srgbClr val="000000"/>
                </a:solidFill>
                <a:latin typeface="Open Sauce"/>
                <a:ea typeface="Open Sauce"/>
                <a:cs typeface="Open Sauce"/>
                <a:sym typeface="Open Sauce"/>
              </a:rPr>
              <a:t>Consider others – </a:t>
            </a:r>
            <a:r>
              <a:rPr lang="en-AU" sz="3000" noProof="0" dirty="0">
                <a:solidFill>
                  <a:srgbClr val="000000"/>
                </a:solidFill>
                <a:latin typeface="Open Sauce Bold"/>
                <a:ea typeface="Open Sauce Bold"/>
                <a:cs typeface="Open Sauce Bold"/>
                <a:sym typeface="Open Sauce Bold"/>
              </a:rPr>
              <a:t>clean up after yourselves.</a:t>
            </a:r>
          </a:p>
        </p:txBody>
      </p:sp>
      <p:sp>
        <p:nvSpPr>
          <p:cNvPr id="14" name="Freeform 14"/>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7"/>
            <a:stretch>
              <a:fillRect t="-2895" b="-2895"/>
            </a:stretch>
          </a:blipFill>
        </p:spPr>
        <p:txBody>
          <a:bodyPr/>
          <a:lstStyle/>
          <a:p>
            <a:endParaRPr lang="en-AU" noProof="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2124969" y="3278139"/>
            <a:ext cx="14357556" cy="1250672"/>
            <a:chOff x="0" y="0"/>
            <a:chExt cx="6101399" cy="531487"/>
          </a:xfrm>
        </p:grpSpPr>
        <p:sp>
          <p:nvSpPr>
            <p:cNvPr id="7" name="Freeform 7"/>
            <p:cNvSpPr/>
            <p:nvPr/>
          </p:nvSpPr>
          <p:spPr>
            <a:xfrm>
              <a:off x="0" y="0"/>
              <a:ext cx="6101399" cy="531487"/>
            </a:xfrm>
            <a:custGeom>
              <a:avLst/>
              <a:gdLst/>
              <a:ahLst/>
              <a:cxnLst/>
              <a:rect l="l" t="t" r="r" b="b"/>
              <a:pathLst>
                <a:path w="6101399" h="531487">
                  <a:moveTo>
                    <a:pt x="203200" y="0"/>
                  </a:moveTo>
                  <a:lnTo>
                    <a:pt x="5898199" y="0"/>
                  </a:lnTo>
                  <a:lnTo>
                    <a:pt x="6101399" y="531487"/>
                  </a:lnTo>
                  <a:lnTo>
                    <a:pt x="0" y="531487"/>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847399" cy="512437"/>
            </a:xfrm>
            <a:prstGeom prst="rect">
              <a:avLst/>
            </a:prstGeom>
          </p:spPr>
          <p:txBody>
            <a:bodyPr lIns="50800" tIns="50800" rIns="50800" bIns="50800" rtlCol="0" anchor="ctr"/>
            <a:lstStyle/>
            <a:p>
              <a:pPr algn="ctr">
                <a:lnSpc>
                  <a:spcPts val="2574"/>
                </a:lnSpc>
              </a:pPr>
              <a:endParaRPr lang="en-AU" noProof="0" dirty="0"/>
            </a:p>
          </p:txBody>
        </p:sp>
      </p:grpSp>
      <p:sp>
        <p:nvSpPr>
          <p:cNvPr id="9" name="TextBox 10"/>
          <p:cNvSpPr txBox="1"/>
          <p:nvPr/>
        </p:nvSpPr>
        <p:spPr>
          <a:xfrm>
            <a:off x="3120634" y="3353382"/>
            <a:ext cx="12474521" cy="985887"/>
          </a:xfrm>
          <a:prstGeom prst="rect">
            <a:avLst/>
          </a:prstGeom>
        </p:spPr>
        <p:txBody>
          <a:bodyPr lIns="0" tIns="0" rIns="0" bIns="0" rtlCol="0" anchor="t">
            <a:spAutoFit/>
          </a:bodyPr>
          <a:lstStyle/>
          <a:p>
            <a:pPr algn="ctr">
              <a:lnSpc>
                <a:spcPts val="8042"/>
              </a:lnSpc>
              <a:spcBef>
                <a:spcPct val="0"/>
              </a:spcBef>
            </a:pPr>
            <a:r>
              <a:rPr lang="en-AU" sz="5744" noProof="0" dirty="0">
                <a:solidFill>
                  <a:srgbClr val="FFFFFF"/>
                </a:solidFill>
                <a:latin typeface="Droid Serif Bold"/>
                <a:ea typeface="Droid Serif Bold"/>
                <a:cs typeface="Droid Serif Bold"/>
                <a:sym typeface="Droid Serif Bold"/>
              </a:rPr>
              <a:t>Please remember…</a:t>
            </a:r>
          </a:p>
        </p:txBody>
      </p:sp>
      <p:sp>
        <p:nvSpPr>
          <p:cNvPr id="11"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4"/>
            <a:stretch>
              <a:fillRect/>
            </a:stretch>
          </a:blipFill>
        </p:spPr>
        <p:txBody>
          <a:bodyPr/>
          <a:lstStyle/>
          <a:p>
            <a:endParaRPr lang="en-AU" noProof="0" dirty="0"/>
          </a:p>
        </p:txBody>
      </p:sp>
    </p:spTree>
    <p:extLst>
      <p:ext uri="{BB962C8B-B14F-4D97-AF65-F5344CB8AC3E}">
        <p14:creationId xmlns:p14="http://schemas.microsoft.com/office/powerpoint/2010/main" val="668824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692" y="-2609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564576" y="2043638"/>
            <a:ext cx="9708576" cy="1042461"/>
            <a:chOff x="127000" y="0"/>
            <a:chExt cx="5971818" cy="704164"/>
          </a:xfrm>
        </p:grpSpPr>
        <p:sp>
          <p:nvSpPr>
            <p:cNvPr id="7" name="Freeform 7"/>
            <p:cNvSpPr/>
            <p:nvPr/>
          </p:nvSpPr>
          <p:spPr>
            <a:xfrm>
              <a:off x="438922" y="0"/>
              <a:ext cx="5659896" cy="605478"/>
            </a:xfrm>
            <a:custGeom>
              <a:avLst/>
              <a:gdLst/>
              <a:ahLst/>
              <a:cxnLst/>
              <a:rect l="l" t="t" r="r" b="b"/>
              <a:pathLst>
                <a:path w="6098818" h="704164">
                  <a:moveTo>
                    <a:pt x="203200" y="0"/>
                  </a:moveTo>
                  <a:lnTo>
                    <a:pt x="5895618" y="0"/>
                  </a:lnTo>
                  <a:lnTo>
                    <a:pt x="6098818" y="704164"/>
                  </a:lnTo>
                  <a:lnTo>
                    <a:pt x="0" y="704164"/>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5844818" cy="685114"/>
            </a:xfrm>
            <a:prstGeom prst="rect">
              <a:avLst/>
            </a:prstGeom>
          </p:spPr>
          <p:txBody>
            <a:bodyPr lIns="50800" tIns="50800" rIns="50800" bIns="50800" rtlCol="0" anchor="ctr"/>
            <a:lstStyle/>
            <a:p>
              <a:pPr algn="ctr">
                <a:lnSpc>
                  <a:spcPts val="2574"/>
                </a:lnSpc>
              </a:pPr>
              <a:endParaRPr lang="en-AU" noProof="0" dirty="0"/>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sp>
        <p:nvSpPr>
          <p:cNvPr id="11" name="TextBox 11"/>
          <p:cNvSpPr txBox="1"/>
          <p:nvPr/>
        </p:nvSpPr>
        <p:spPr>
          <a:xfrm>
            <a:off x="1028700" y="2180419"/>
            <a:ext cx="8496300" cy="718145"/>
          </a:xfrm>
          <a:prstGeom prst="rect">
            <a:avLst/>
          </a:prstGeom>
        </p:spPr>
        <p:txBody>
          <a:bodyPr wrap="square" lIns="0" tIns="0" rIns="0" bIns="0" rtlCol="0" anchor="t">
            <a:spAutoFit/>
          </a:bodyPr>
          <a:lstStyle/>
          <a:p>
            <a:pPr algn="l">
              <a:lnSpc>
                <a:spcPts val="5575"/>
              </a:lnSpc>
            </a:pPr>
            <a:r>
              <a:rPr lang="en-AU" sz="4646" noProof="0" dirty="0">
                <a:solidFill>
                  <a:srgbClr val="FFFFFF"/>
                </a:solidFill>
                <a:latin typeface="Droid Serif Bold"/>
                <a:ea typeface="Droid Serif Bold"/>
                <a:cs typeface="Droid Serif Bold"/>
                <a:sym typeface="Droid Serif Bold"/>
              </a:rPr>
              <a:t>Wellness and Support</a:t>
            </a:r>
          </a:p>
        </p:txBody>
      </p:sp>
      <p:sp>
        <p:nvSpPr>
          <p:cNvPr id="12" name="TextBox 11">
            <a:extLst>
              <a:ext uri="{FF2B5EF4-FFF2-40B4-BE49-F238E27FC236}">
                <a16:creationId xmlns:a16="http://schemas.microsoft.com/office/drawing/2014/main" id="{4F108EA1-8611-4033-AC89-9AC450470640}"/>
              </a:ext>
            </a:extLst>
          </p:cNvPr>
          <p:cNvSpPr txBox="1"/>
          <p:nvPr/>
        </p:nvSpPr>
        <p:spPr>
          <a:xfrm>
            <a:off x="822232" y="3076783"/>
            <a:ext cx="16230600" cy="5111079"/>
          </a:xfrm>
          <a:prstGeom prst="rect">
            <a:avLst/>
          </a:prstGeom>
        </p:spPr>
        <p:txBody>
          <a:bodyPr lIns="0" tIns="0" rIns="0" bIns="0" rtlCol="0" anchor="t">
            <a:spAutoFit/>
          </a:bodyPr>
          <a:lstStyle/>
          <a:p>
            <a:pPr algn="just">
              <a:lnSpc>
                <a:spcPts val="2940"/>
              </a:lnSpc>
            </a:pPr>
            <a:r>
              <a:rPr lang="en-AU" sz="2200" kern="0" noProof="0" dirty="0">
                <a:solidFill>
                  <a:srgbClr val="000000"/>
                </a:solidFill>
                <a:latin typeface="Arial" panose="020B0604020202020204" pitchFamily="34" charset="0"/>
                <a:ea typeface="Open Sauce"/>
                <a:cs typeface="Arial" panose="020B0604020202020204" pitchFamily="34" charset="0"/>
                <a:sym typeface="Open Sauce"/>
              </a:rPr>
              <a:t>At UBSS we focus on all aspects of student wellness and creating a safe environment for all students. </a:t>
            </a:r>
          </a:p>
          <a:p>
            <a:pPr algn="just">
              <a:lnSpc>
                <a:spcPts val="2940"/>
              </a:lnSpc>
            </a:pPr>
            <a:r>
              <a:rPr lang="en-AU" sz="2200" kern="0" noProof="0" dirty="0">
                <a:solidFill>
                  <a:srgbClr val="000000"/>
                </a:solidFill>
                <a:latin typeface="Arial" panose="020B0604020202020204" pitchFamily="34" charset="0"/>
                <a:ea typeface="Open Sauce"/>
                <a:cs typeface="Arial" panose="020B0604020202020204" pitchFamily="34" charset="0"/>
                <a:sym typeface="Open Sauce"/>
              </a:rPr>
              <a:t>UBSS has a dedicated WHS &amp; Wellness Committee and support staff who are the first point of contact if you feel unsafe.  </a:t>
            </a:r>
          </a:p>
          <a:p>
            <a:pPr algn="just">
              <a:lnSpc>
                <a:spcPts val="2940"/>
              </a:lnSpc>
            </a:pPr>
            <a:endParaRPr lang="en-AU" sz="2200" kern="0" noProof="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940"/>
              </a:lnSpc>
            </a:pPr>
            <a:r>
              <a:rPr lang="en-AU" sz="2200" kern="0" noProof="0" dirty="0">
                <a:solidFill>
                  <a:srgbClr val="000000"/>
                </a:solidFill>
                <a:latin typeface="Arial" panose="020B0604020202020204" pitchFamily="34" charset="0"/>
                <a:ea typeface="Open Sauce"/>
                <a:cs typeface="Arial" panose="020B0604020202020204" pitchFamily="34" charset="0"/>
                <a:sym typeface="Open Sauce"/>
              </a:rPr>
              <a:t>If an incident were to occur on the premises during class hours, inform your lecturer/tutor and/or contact the following staff:</a:t>
            </a:r>
          </a:p>
          <a:p>
            <a:pPr>
              <a:lnSpc>
                <a:spcPts val="2940"/>
              </a:lnSpc>
            </a:pPr>
            <a:br>
              <a:rPr lang="en-AU" sz="2200" u="sng" kern="0" dirty="0">
                <a:solidFill>
                  <a:srgbClr val="C00000"/>
                </a:solidFill>
                <a:latin typeface="Arial" panose="020B0604020202020204" pitchFamily="34" charset="0"/>
                <a:ea typeface="Open Sauce"/>
                <a:cs typeface="Arial" panose="020B0604020202020204" pitchFamily="34" charset="0"/>
                <a:sym typeface="Open Sauce"/>
              </a:rPr>
            </a:br>
            <a:r>
              <a:rPr lang="en-AU" sz="2200" b="1" kern="0" dirty="0">
                <a:latin typeface="Arial" panose="020B0604020202020204" pitchFamily="34" charset="0"/>
                <a:ea typeface="Open Sauce"/>
                <a:cs typeface="Arial" panose="020B0604020202020204" pitchFamily="34" charset="0"/>
                <a:sym typeface="Open Sauce"/>
              </a:rPr>
              <a:t>Anushka Khatri </a:t>
            </a:r>
            <a:r>
              <a:rPr lang="en-AU" sz="2200" kern="0" dirty="0">
                <a:latin typeface="Arial" panose="020B0604020202020204" pitchFamily="34" charset="0"/>
                <a:ea typeface="Open Sauce"/>
                <a:cs typeface="Arial" panose="020B0604020202020204" pitchFamily="34" charset="0"/>
                <a:sym typeface="Open Sauce"/>
              </a:rPr>
              <a:t>– Campus Manager, </a:t>
            </a:r>
            <a:r>
              <a:rPr lang="en-AU" sz="2200" kern="0" noProof="0" dirty="0">
                <a:solidFill>
                  <a:srgbClr val="000000"/>
                </a:solidFill>
                <a:latin typeface="Arial" panose="020B0604020202020204" pitchFamily="34" charset="0"/>
                <a:ea typeface="Open Sauce"/>
                <a:cs typeface="Arial" panose="020B0604020202020204" pitchFamily="34" charset="0"/>
                <a:sym typeface="Open Sauce"/>
              </a:rPr>
              <a:t>Adelaide Regency Park campus</a:t>
            </a:r>
            <a:br>
              <a:rPr lang="en-AU" sz="2200" u="sng" kern="0" dirty="0">
                <a:solidFill>
                  <a:srgbClr val="C00000"/>
                </a:solidFill>
                <a:latin typeface="Arial" panose="020B0604020202020204" pitchFamily="34" charset="0"/>
                <a:ea typeface="Open Sauce"/>
                <a:cs typeface="Arial" panose="020B0604020202020204" pitchFamily="34" charset="0"/>
                <a:sym typeface="Open Sauce"/>
              </a:rPr>
            </a:br>
            <a:r>
              <a:rPr lang="en-AU" sz="2200" u="sng" kern="0" dirty="0">
                <a:solidFill>
                  <a:srgbClr val="C00000"/>
                </a:solidFill>
                <a:latin typeface="Arial" panose="020B0604020202020204" pitchFamily="34" charset="0"/>
                <a:ea typeface="Open Sauce"/>
                <a:cs typeface="Arial" panose="020B0604020202020204" pitchFamily="34" charset="0"/>
                <a:sym typeface="Open Sauce"/>
                <a:hlinkClick r:id="rId5">
                  <a:extLst>
                    <a:ext uri="{A12FA001-AC4F-418D-AE19-62706E023703}">
                      <ahyp:hlinkClr xmlns:ahyp="http://schemas.microsoft.com/office/drawing/2018/hyperlinkcolor" val="tx"/>
                    </a:ext>
                  </a:extLst>
                </a:hlinkClick>
              </a:rPr>
              <a:t>Anushka.Khatri@ubss.edu.au</a:t>
            </a:r>
            <a:r>
              <a:rPr lang="en-AU" sz="2200" u="sng" kern="0" dirty="0">
                <a:solidFill>
                  <a:srgbClr val="C00000"/>
                </a:solidFill>
                <a:latin typeface="Arial" panose="020B0604020202020204" pitchFamily="34" charset="0"/>
                <a:ea typeface="Open Sauce"/>
                <a:cs typeface="Arial" panose="020B0604020202020204" pitchFamily="34" charset="0"/>
                <a:sym typeface="Open Sauce"/>
              </a:rPr>
              <a:t>  </a:t>
            </a:r>
          </a:p>
          <a:p>
            <a:pPr>
              <a:lnSpc>
                <a:spcPts val="2940"/>
              </a:lnSpc>
            </a:pPr>
            <a:endParaRPr lang="en-AU" sz="2200" u="sng" kern="0" noProof="0" dirty="0">
              <a:solidFill>
                <a:srgbClr val="C00000"/>
              </a:solidFill>
              <a:latin typeface="Arial" panose="020B0604020202020204" pitchFamily="34" charset="0"/>
              <a:ea typeface="Open Sauce"/>
              <a:cs typeface="Arial" panose="020B0604020202020204" pitchFamily="34" charset="0"/>
              <a:sym typeface="Open Sauce"/>
            </a:endParaRPr>
          </a:p>
          <a:p>
            <a:r>
              <a:rPr lang="en-US" sz="2199" b="1" dirty="0">
                <a:solidFill>
                  <a:srgbClr val="000000"/>
                </a:solidFill>
                <a:latin typeface="Arial" panose="020B0604020202020204" pitchFamily="34" charset="0"/>
                <a:ea typeface="Canva Sans Bold"/>
                <a:cs typeface="Arial" panose="020B0604020202020204" pitchFamily="34" charset="0"/>
                <a:sym typeface="Canva Sans Bold"/>
              </a:rPr>
              <a:t>Dr Mack Meshkati - </a:t>
            </a:r>
            <a:r>
              <a:rPr lang="en-AU" sz="2200" dirty="0">
                <a:solidFill>
                  <a:srgbClr val="000000"/>
                </a:solidFill>
                <a:latin typeface="Arial" panose="020B0604020202020204" pitchFamily="34" charset="0"/>
                <a:ea typeface="Canva Sans"/>
                <a:cs typeface="Arial" panose="020B0604020202020204" pitchFamily="34" charset="0"/>
                <a:sym typeface="Canva Sans"/>
              </a:rPr>
              <a:t>Student Success Manager, </a:t>
            </a:r>
            <a:r>
              <a:rPr lang="en-US" sz="2200" dirty="0">
                <a:solidFill>
                  <a:srgbClr val="000000"/>
                </a:solidFill>
                <a:latin typeface="Arial" panose="020B0604020202020204" pitchFamily="34" charset="0"/>
                <a:ea typeface="Open Sauce"/>
                <a:cs typeface="Arial" panose="020B0604020202020204" pitchFamily="34" charset="0"/>
                <a:sym typeface="Open Sauce"/>
              </a:rPr>
              <a:t>Melbourne CBD campus</a:t>
            </a:r>
          </a:p>
          <a:p>
            <a:r>
              <a:rPr lang="en-AU" sz="2200" dirty="0">
                <a:solidFill>
                  <a:srgbClr val="000000"/>
                </a:solidFill>
                <a:latin typeface="Arial" panose="020B0604020202020204" pitchFamily="34" charset="0"/>
                <a:ea typeface="Canva Sans"/>
                <a:cs typeface="Arial" panose="020B0604020202020204" pitchFamily="34" charset="0"/>
                <a:sym typeface="Canva Sans"/>
                <a:hlinkClick r:id="rId6"/>
              </a:rPr>
              <a:t>Mack.Meshkati@ubss.edu.au</a:t>
            </a:r>
            <a:r>
              <a:rPr lang="en-AU" sz="2200" dirty="0">
                <a:solidFill>
                  <a:srgbClr val="000000"/>
                </a:solidFill>
                <a:latin typeface="Arial" panose="020B0604020202020204" pitchFamily="34" charset="0"/>
                <a:ea typeface="Canva Sans"/>
                <a:cs typeface="Arial" panose="020B0604020202020204" pitchFamily="34" charset="0"/>
                <a:sym typeface="Canva Sans"/>
              </a:rPr>
              <a:t> </a:t>
            </a:r>
            <a:endParaRPr lang="en-AU" sz="2200" u="sng" kern="0" noProof="0" dirty="0">
              <a:solidFill>
                <a:srgbClr val="C00000"/>
              </a:solidFill>
              <a:latin typeface="Arial" panose="020B0604020202020204" pitchFamily="34" charset="0"/>
              <a:ea typeface="Open Sauce"/>
              <a:cs typeface="Arial" panose="020B0604020202020204" pitchFamily="34" charset="0"/>
              <a:sym typeface="Open Sauce"/>
            </a:endParaRPr>
          </a:p>
          <a:p>
            <a:pPr algn="just">
              <a:lnSpc>
                <a:spcPts val="2940"/>
              </a:lnSpc>
            </a:pPr>
            <a:endParaRPr lang="en-AU" sz="2200" kern="0" noProof="0" dirty="0">
              <a:solidFill>
                <a:srgbClr val="5271FF"/>
              </a:solidFill>
              <a:latin typeface="Arial" panose="020B0604020202020204" pitchFamily="34" charset="0"/>
              <a:ea typeface="Open Sauce"/>
              <a:cs typeface="Arial" panose="020B0604020202020204" pitchFamily="34" charset="0"/>
              <a:sym typeface="Open Sauce"/>
            </a:endParaRPr>
          </a:p>
          <a:p>
            <a:pPr algn="just">
              <a:lnSpc>
                <a:spcPts val="2940"/>
              </a:lnSpc>
            </a:pPr>
            <a:r>
              <a:rPr lang="en-AU" sz="2200" b="0" i="0" kern="0" dirty="0">
                <a:solidFill>
                  <a:srgbClr val="000000"/>
                </a:solidFill>
                <a:effectLst/>
                <a:latin typeface="Arial" panose="020B0604020202020204" pitchFamily="34" charset="0"/>
                <a:cs typeface="Arial" panose="020B0604020202020204" pitchFamily="34" charset="0"/>
              </a:rPr>
              <a:t>For more information, view the following policies on the </a:t>
            </a:r>
            <a:r>
              <a:rPr lang="en-AU" sz="2200" b="0" i="0" kern="0" dirty="0">
                <a:solidFill>
                  <a:srgbClr val="C00000"/>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Website</a:t>
            </a:r>
            <a:endParaRPr lang="en-AU" sz="2200" kern="0" noProof="0" dirty="0">
              <a:solidFill>
                <a:srgbClr val="C00000"/>
              </a:solidFill>
              <a:latin typeface="Arial" panose="020B0604020202020204" pitchFamily="34" charset="0"/>
              <a:ea typeface="Open Sauce"/>
              <a:cs typeface="Arial" panose="020B0604020202020204" pitchFamily="34" charset="0"/>
              <a:sym typeface="Open Sauce"/>
            </a:endParaRPr>
          </a:p>
          <a:p>
            <a:pPr marL="342900" indent="-342900" algn="just">
              <a:lnSpc>
                <a:spcPts val="2940"/>
              </a:lnSpc>
              <a:buFont typeface="Arial" panose="020B0604020202020204" pitchFamily="34" charset="0"/>
              <a:buChar char="•"/>
            </a:pPr>
            <a:r>
              <a:rPr lang="en-AU" sz="2200" b="0" i="0" kern="0" dirty="0">
                <a:solidFill>
                  <a:srgbClr val="000000"/>
                </a:solidFill>
                <a:effectLst/>
                <a:latin typeface="Arial" panose="020B0604020202020204" pitchFamily="34" charset="0"/>
                <a:cs typeface="Arial" panose="020B0604020202020204" pitchFamily="34" charset="0"/>
              </a:rPr>
              <a:t>Student Sexual Misconduct, Prevention and Response Policy</a:t>
            </a:r>
            <a:endParaRPr lang="en-AU" sz="2200" kern="0" noProof="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just">
              <a:lnSpc>
                <a:spcPts val="2940"/>
              </a:lnSpc>
              <a:buFont typeface="Arial" panose="020B0604020202020204" pitchFamily="34" charset="0"/>
              <a:buChar char="•"/>
            </a:pPr>
            <a:r>
              <a:rPr lang="en-AU" sz="2200" b="0" i="0" kern="0" dirty="0">
                <a:solidFill>
                  <a:srgbClr val="000000"/>
                </a:solidFill>
                <a:effectLst/>
                <a:latin typeface="Arial" panose="020B0604020202020204" pitchFamily="34" charset="0"/>
                <a:cs typeface="Arial" panose="020B0604020202020204" pitchFamily="34" charset="0"/>
              </a:rPr>
              <a:t>Health, Safety and Wellbeing Policy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457200" y="2442602"/>
            <a:ext cx="7898829" cy="1306281"/>
            <a:chOff x="0" y="0"/>
            <a:chExt cx="4689371" cy="775512"/>
          </a:xfrm>
        </p:grpSpPr>
        <p:sp>
          <p:nvSpPr>
            <p:cNvPr id="7" name="Freeform 7"/>
            <p:cNvSpPr/>
            <p:nvPr/>
          </p:nvSpPr>
          <p:spPr>
            <a:xfrm>
              <a:off x="0" y="0"/>
              <a:ext cx="4689371" cy="775512"/>
            </a:xfrm>
            <a:custGeom>
              <a:avLst/>
              <a:gdLst/>
              <a:ahLst/>
              <a:cxnLst/>
              <a:rect l="l" t="t" r="r" b="b"/>
              <a:pathLst>
                <a:path w="4689371" h="775512">
                  <a:moveTo>
                    <a:pt x="203200" y="0"/>
                  </a:moveTo>
                  <a:lnTo>
                    <a:pt x="4486171" y="0"/>
                  </a:lnTo>
                  <a:lnTo>
                    <a:pt x="4689371" y="775512"/>
                  </a:lnTo>
                  <a:lnTo>
                    <a:pt x="0" y="77551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4435371" cy="756462"/>
            </a:xfrm>
            <a:prstGeom prst="rect">
              <a:avLst/>
            </a:prstGeom>
          </p:spPr>
          <p:txBody>
            <a:bodyPr lIns="50800" tIns="50800" rIns="50800" bIns="50800" rtlCol="0" anchor="ctr"/>
            <a:lstStyle/>
            <a:p>
              <a:pPr algn="ctr">
                <a:lnSpc>
                  <a:spcPts val="2574"/>
                </a:lnSpc>
              </a:pPr>
              <a:endParaRPr lang="en-AU" noProof="0" dirty="0"/>
            </a:p>
          </p:txBody>
        </p:sp>
      </p:grpSp>
      <p:sp>
        <p:nvSpPr>
          <p:cNvPr id="10" name="TextBox 10"/>
          <p:cNvSpPr txBox="1"/>
          <p:nvPr/>
        </p:nvSpPr>
        <p:spPr>
          <a:xfrm>
            <a:off x="1020808" y="2694085"/>
            <a:ext cx="4568981" cy="838371"/>
          </a:xfrm>
          <a:prstGeom prst="rect">
            <a:avLst/>
          </a:prstGeom>
        </p:spPr>
        <p:txBody>
          <a:bodyPr lIns="0" tIns="0" rIns="0" bIns="0" rtlCol="0" anchor="t">
            <a:spAutoFit/>
          </a:bodyPr>
          <a:lstStyle/>
          <a:p>
            <a:pPr algn="l">
              <a:lnSpc>
                <a:spcPts val="6661"/>
              </a:lnSpc>
            </a:pPr>
            <a:r>
              <a:rPr lang="en-AU" sz="5551" noProof="0" dirty="0">
                <a:solidFill>
                  <a:srgbClr val="FFFFFF"/>
                </a:solidFill>
                <a:latin typeface="Droid Serif Bold"/>
                <a:ea typeface="Droid Serif Bold"/>
                <a:cs typeface="Droid Serif Bold"/>
                <a:sym typeface="Droid Serif Bold"/>
              </a:rPr>
              <a:t>Counselling</a:t>
            </a:r>
          </a:p>
        </p:txBody>
      </p:sp>
      <p:sp>
        <p:nvSpPr>
          <p:cNvPr id="11" name="Freeform 1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AU" noProof="0" dirty="0"/>
          </a:p>
        </p:txBody>
      </p:sp>
      <p:sp>
        <p:nvSpPr>
          <p:cNvPr id="12" name="TextBox 9">
            <a:extLst>
              <a:ext uri="{FF2B5EF4-FFF2-40B4-BE49-F238E27FC236}">
                <a16:creationId xmlns:a16="http://schemas.microsoft.com/office/drawing/2014/main" id="{95E75911-A212-FD9F-0D76-478642C8D3E1}"/>
              </a:ext>
            </a:extLst>
          </p:cNvPr>
          <p:cNvSpPr txBox="1"/>
          <p:nvPr/>
        </p:nvSpPr>
        <p:spPr>
          <a:xfrm>
            <a:off x="1020808" y="4308676"/>
            <a:ext cx="14950683" cy="6018058"/>
          </a:xfrm>
          <a:prstGeom prst="rect">
            <a:avLst/>
          </a:prstGeom>
        </p:spPr>
        <p:txBody>
          <a:bodyPr wrap="square" lIns="0" tIns="0" rIns="0" bIns="0" rtlCol="0" anchor="t">
            <a:spAutoFit/>
          </a:bodyPr>
          <a:lstStyle/>
          <a:p>
            <a:pPr algn="l">
              <a:lnSpc>
                <a:spcPts val="4282"/>
              </a:lnSpc>
            </a:pPr>
            <a:r>
              <a:rPr lang="en-AU" sz="3058" noProof="0" dirty="0">
                <a:solidFill>
                  <a:srgbClr val="000000"/>
                </a:solidFill>
                <a:latin typeface="Open Sauce"/>
                <a:ea typeface="Open Sauce"/>
                <a:cs typeface="Open Sauce"/>
                <a:sym typeface="Open Sauce"/>
              </a:rPr>
              <a:t>Are you having personal problems? Do you need to talk to someone?</a:t>
            </a:r>
          </a:p>
          <a:p>
            <a:pPr algn="l">
              <a:lnSpc>
                <a:spcPts val="4282"/>
              </a:lnSpc>
            </a:pPr>
            <a:endParaRPr lang="en-AU" sz="3058" noProof="0" dirty="0">
              <a:solidFill>
                <a:srgbClr val="000000"/>
              </a:solidFill>
              <a:latin typeface="Open Sauce"/>
              <a:ea typeface="Open Sauce"/>
              <a:cs typeface="Open Sauce"/>
              <a:sym typeface="Open Sauce"/>
            </a:endParaRPr>
          </a:p>
          <a:p>
            <a:pPr algn="l">
              <a:lnSpc>
                <a:spcPts val="4282"/>
              </a:lnSpc>
            </a:pPr>
            <a:r>
              <a:rPr lang="en-AU" sz="3058" noProof="0" dirty="0">
                <a:solidFill>
                  <a:srgbClr val="000000"/>
                </a:solidFill>
                <a:latin typeface="Open Sauce"/>
                <a:ea typeface="Open Sauce"/>
                <a:cs typeface="Open Sauce"/>
                <a:sym typeface="Open Sauce"/>
              </a:rPr>
              <a:t>GCA suggests…</a:t>
            </a:r>
          </a:p>
          <a:p>
            <a:pPr algn="l">
              <a:lnSpc>
                <a:spcPts val="4282"/>
              </a:lnSpc>
            </a:pPr>
            <a:endParaRPr lang="en-AU" sz="3058" noProof="0" dirty="0">
              <a:solidFill>
                <a:srgbClr val="000000"/>
              </a:solidFill>
              <a:latin typeface="Open Sauce"/>
              <a:ea typeface="Open Sauce"/>
              <a:cs typeface="Open Sauce"/>
              <a:sym typeface="Open Sauce"/>
            </a:endParaRPr>
          </a:p>
          <a:p>
            <a:pPr algn="l">
              <a:lnSpc>
                <a:spcPts val="4282"/>
              </a:lnSpc>
            </a:pPr>
            <a:r>
              <a:rPr lang="en-AU" sz="3058" noProof="0" dirty="0">
                <a:solidFill>
                  <a:srgbClr val="000000"/>
                </a:solidFill>
                <a:latin typeface="Open Sauce"/>
                <a:ea typeface="Open Sauce"/>
                <a:cs typeface="Open Sauce"/>
                <a:sym typeface="Open Sauce"/>
              </a:rPr>
              <a:t>Contact </a:t>
            </a:r>
            <a:r>
              <a:rPr lang="en-AU" sz="3058" b="1" noProof="0" dirty="0">
                <a:solidFill>
                  <a:srgbClr val="000000"/>
                </a:solidFill>
                <a:latin typeface="Open Sauce"/>
                <a:ea typeface="Open Sauce"/>
                <a:cs typeface="Open Sauce"/>
                <a:sym typeface="Open Sauce"/>
              </a:rPr>
              <a:t>Overseas Student Health Cover (OSHC) provider</a:t>
            </a:r>
          </a:p>
          <a:p>
            <a:pPr>
              <a:lnSpc>
                <a:spcPts val="4282"/>
              </a:lnSpc>
            </a:pPr>
            <a:r>
              <a:rPr lang="en-US" sz="3200" u="sng" dirty="0">
                <a:solidFill>
                  <a:srgbClr val="5271FF"/>
                </a:solidFill>
                <a:latin typeface="Arial" panose="020B0604020202020204" pitchFamily="34" charset="0"/>
                <a:ea typeface="Open Sauce"/>
                <a:cs typeface="Arial" panose="020B0604020202020204" pitchFamily="34" charset="0"/>
                <a:sym typeface="Open Sauce"/>
                <a:hlinkClick r:id="rId5" tooltip="https://oshcaustralia.com.au/en"/>
              </a:rPr>
              <a:t>https://oshcaustralia.com.au/en</a:t>
            </a:r>
            <a:r>
              <a:rPr lang="en-US" sz="3200" dirty="0">
                <a:solidFill>
                  <a:srgbClr val="5271FF"/>
                </a:solidFill>
                <a:latin typeface="Arial" panose="020B0604020202020204" pitchFamily="34" charset="0"/>
                <a:ea typeface="Open Sauce"/>
                <a:cs typeface="Arial" panose="020B0604020202020204" pitchFamily="34" charset="0"/>
                <a:sym typeface="Open Sauce"/>
              </a:rPr>
              <a:t> </a:t>
            </a:r>
          </a:p>
          <a:p>
            <a:pPr algn="l">
              <a:lnSpc>
                <a:spcPts val="4282"/>
              </a:lnSpc>
            </a:pPr>
            <a:endParaRPr lang="en-AU" sz="3058" noProof="0" dirty="0">
              <a:solidFill>
                <a:srgbClr val="000000"/>
              </a:solidFill>
              <a:latin typeface="Open Sauce"/>
              <a:ea typeface="Open Sauce"/>
              <a:cs typeface="Open Sauce"/>
              <a:sym typeface="Open Sauce"/>
            </a:endParaRPr>
          </a:p>
          <a:p>
            <a:pPr algn="l">
              <a:lnSpc>
                <a:spcPts val="4282"/>
              </a:lnSpc>
            </a:pPr>
            <a:r>
              <a:rPr lang="en-AU" sz="3058" noProof="0" dirty="0">
                <a:solidFill>
                  <a:srgbClr val="000000"/>
                </a:solidFill>
                <a:latin typeface="Open Sauce"/>
                <a:ea typeface="Open Sauce"/>
                <a:cs typeface="Open Sauce"/>
                <a:sym typeface="Open Sauce"/>
              </a:rPr>
              <a:t>Call </a:t>
            </a:r>
            <a:r>
              <a:rPr lang="en-AU" sz="3058" b="1" noProof="0" dirty="0">
                <a:solidFill>
                  <a:srgbClr val="000000"/>
                </a:solidFill>
                <a:latin typeface="Open Sauce"/>
                <a:ea typeface="Open Sauce"/>
                <a:cs typeface="Open Sauce"/>
                <a:sym typeface="Open Sauce"/>
              </a:rPr>
              <a:t>Lifeline 13 11 14</a:t>
            </a:r>
          </a:p>
          <a:p>
            <a:pPr algn="l">
              <a:lnSpc>
                <a:spcPts val="4282"/>
              </a:lnSpc>
            </a:pPr>
            <a:endParaRPr lang="en-AU" sz="3058" b="1" noProof="0" dirty="0">
              <a:solidFill>
                <a:srgbClr val="000000"/>
              </a:solidFill>
              <a:latin typeface="Open Sauce"/>
              <a:ea typeface="Open Sauce"/>
              <a:cs typeface="Open Sauce"/>
              <a:sym typeface="Open Sauce"/>
            </a:endParaRPr>
          </a:p>
          <a:p>
            <a:pPr algn="l">
              <a:lnSpc>
                <a:spcPts val="4282"/>
              </a:lnSpc>
            </a:pPr>
            <a:r>
              <a:rPr lang="en-AU" sz="3058" b="1" noProof="0" dirty="0">
                <a:solidFill>
                  <a:srgbClr val="000000"/>
                </a:solidFill>
                <a:latin typeface="Open Sauce"/>
                <a:ea typeface="Open Sauce"/>
                <a:cs typeface="Open Sauce"/>
                <a:sym typeface="Open Sauce"/>
              </a:rPr>
              <a:t>Beyond Blue 1300 22 4636</a:t>
            </a:r>
          </a:p>
          <a:p>
            <a:pPr algn="l">
              <a:lnSpc>
                <a:spcPts val="4282"/>
              </a:lnSpc>
            </a:pPr>
            <a:endParaRPr lang="en-AU" sz="3058" noProof="0" dirty="0">
              <a:solidFill>
                <a:srgbClr val="000000"/>
              </a:solidFill>
              <a:latin typeface="Open Sauce"/>
              <a:ea typeface="Open Sauce"/>
              <a:cs typeface="Open Sauce"/>
              <a:sym typeface="Open Sauce"/>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7" name="Group 7"/>
          <p:cNvGrpSpPr/>
          <p:nvPr/>
        </p:nvGrpSpPr>
        <p:grpSpPr>
          <a:xfrm>
            <a:off x="-1" y="2036288"/>
            <a:ext cx="14337823" cy="1205518"/>
            <a:chOff x="0" y="0"/>
            <a:chExt cx="9011129" cy="775512"/>
          </a:xfrm>
        </p:grpSpPr>
        <p:sp>
          <p:nvSpPr>
            <p:cNvPr id="8" name="Freeform 8"/>
            <p:cNvSpPr/>
            <p:nvPr/>
          </p:nvSpPr>
          <p:spPr>
            <a:xfrm>
              <a:off x="0" y="0"/>
              <a:ext cx="9011129" cy="775512"/>
            </a:xfrm>
            <a:custGeom>
              <a:avLst/>
              <a:gdLst/>
              <a:ahLst/>
              <a:cxnLst/>
              <a:rect l="l" t="t" r="r" b="b"/>
              <a:pathLst>
                <a:path w="9011129" h="775512">
                  <a:moveTo>
                    <a:pt x="203200" y="0"/>
                  </a:moveTo>
                  <a:lnTo>
                    <a:pt x="8807929" y="0"/>
                  </a:lnTo>
                  <a:lnTo>
                    <a:pt x="9011129" y="775512"/>
                  </a:lnTo>
                  <a:lnTo>
                    <a:pt x="0" y="775512"/>
                  </a:lnTo>
                  <a:lnTo>
                    <a:pt x="203200" y="0"/>
                  </a:lnTo>
                  <a:close/>
                </a:path>
              </a:pathLst>
            </a:custGeom>
            <a:solidFill>
              <a:srgbClr val="CC0922"/>
            </a:solidFill>
          </p:spPr>
          <p:txBody>
            <a:bodyPr/>
            <a:lstStyle/>
            <a:p>
              <a:endParaRPr lang="en-AU" noProof="0" dirty="0"/>
            </a:p>
          </p:txBody>
        </p:sp>
        <p:sp>
          <p:nvSpPr>
            <p:cNvPr id="9" name="TextBox 9"/>
            <p:cNvSpPr txBox="1"/>
            <p:nvPr/>
          </p:nvSpPr>
          <p:spPr>
            <a:xfrm>
              <a:off x="127000" y="19050"/>
              <a:ext cx="8757129" cy="756462"/>
            </a:xfrm>
            <a:prstGeom prst="rect">
              <a:avLst/>
            </a:prstGeom>
          </p:spPr>
          <p:txBody>
            <a:bodyPr lIns="50800" tIns="50800" rIns="50800" bIns="50800" rtlCol="0" anchor="ctr"/>
            <a:lstStyle/>
            <a:p>
              <a:pPr algn="ctr">
                <a:lnSpc>
                  <a:spcPts val="2574"/>
                </a:lnSpc>
              </a:pPr>
              <a:endParaRPr lang="en-AU" noProof="0" dirty="0"/>
            </a:p>
          </p:txBody>
        </p:sp>
      </p:grpSp>
      <p:sp>
        <p:nvSpPr>
          <p:cNvPr id="10" name="Freeform 10"/>
          <p:cNvSpPr/>
          <p:nvPr/>
        </p:nvSpPr>
        <p:spPr>
          <a:xfrm>
            <a:off x="1028700" y="3569207"/>
            <a:ext cx="8046807" cy="6340415"/>
          </a:xfrm>
          <a:custGeom>
            <a:avLst/>
            <a:gdLst/>
            <a:ahLst/>
            <a:cxnLst/>
            <a:rect l="l" t="t" r="r" b="b"/>
            <a:pathLst>
              <a:path w="8046807" h="6340415">
                <a:moveTo>
                  <a:pt x="0" y="0"/>
                </a:moveTo>
                <a:lnTo>
                  <a:pt x="8046807" y="0"/>
                </a:lnTo>
                <a:lnTo>
                  <a:pt x="8046807" y="6340415"/>
                </a:lnTo>
                <a:lnTo>
                  <a:pt x="0" y="6340415"/>
                </a:lnTo>
                <a:lnTo>
                  <a:pt x="0" y="0"/>
                </a:lnTo>
                <a:close/>
              </a:path>
            </a:pathLst>
          </a:custGeom>
          <a:blipFill>
            <a:blip r:embed="rId4"/>
            <a:stretch>
              <a:fillRect/>
            </a:stretch>
          </a:blipFill>
        </p:spPr>
        <p:txBody>
          <a:bodyPr/>
          <a:lstStyle/>
          <a:p>
            <a:endParaRPr lang="en-AU" noProof="0" dirty="0"/>
          </a:p>
        </p:txBody>
      </p:sp>
      <p:sp>
        <p:nvSpPr>
          <p:cNvPr id="11" name="Freeform 11"/>
          <p:cNvSpPr/>
          <p:nvPr/>
        </p:nvSpPr>
        <p:spPr>
          <a:xfrm>
            <a:off x="10953706" y="3569207"/>
            <a:ext cx="5219162" cy="3148586"/>
          </a:xfrm>
          <a:custGeom>
            <a:avLst/>
            <a:gdLst/>
            <a:ahLst/>
            <a:cxnLst/>
            <a:rect l="l" t="t" r="r" b="b"/>
            <a:pathLst>
              <a:path w="5219162" h="3148586">
                <a:moveTo>
                  <a:pt x="0" y="0"/>
                </a:moveTo>
                <a:lnTo>
                  <a:pt x="5219162" y="0"/>
                </a:lnTo>
                <a:lnTo>
                  <a:pt x="5219162" y="3148586"/>
                </a:lnTo>
                <a:lnTo>
                  <a:pt x="0" y="3148586"/>
                </a:lnTo>
                <a:lnTo>
                  <a:pt x="0" y="0"/>
                </a:lnTo>
                <a:close/>
              </a:path>
            </a:pathLst>
          </a:custGeom>
          <a:blipFill>
            <a:blip r:embed="rId5"/>
            <a:stretch>
              <a:fillRect b="-10439"/>
            </a:stretch>
          </a:blipFill>
          <a:ln w="76200" cap="rnd">
            <a:solidFill>
              <a:srgbClr val="CC0922"/>
            </a:solidFill>
            <a:prstDash val="solid"/>
            <a:round/>
          </a:ln>
        </p:spPr>
        <p:txBody>
          <a:bodyPr/>
          <a:lstStyle/>
          <a:p>
            <a:endParaRPr lang="en-AU" noProof="0" dirty="0"/>
          </a:p>
        </p:txBody>
      </p:sp>
      <p:sp>
        <p:nvSpPr>
          <p:cNvPr id="12" name="Freeform 12"/>
          <p:cNvSpPr/>
          <p:nvPr/>
        </p:nvSpPr>
        <p:spPr>
          <a:xfrm>
            <a:off x="10953706" y="7045195"/>
            <a:ext cx="5219162" cy="3085458"/>
          </a:xfrm>
          <a:custGeom>
            <a:avLst/>
            <a:gdLst/>
            <a:ahLst/>
            <a:cxnLst/>
            <a:rect l="l" t="t" r="r" b="b"/>
            <a:pathLst>
              <a:path w="5219162" h="3085458">
                <a:moveTo>
                  <a:pt x="0" y="0"/>
                </a:moveTo>
                <a:lnTo>
                  <a:pt x="5219162" y="0"/>
                </a:lnTo>
                <a:lnTo>
                  <a:pt x="5219162" y="3085458"/>
                </a:lnTo>
                <a:lnTo>
                  <a:pt x="0" y="3085458"/>
                </a:lnTo>
                <a:lnTo>
                  <a:pt x="0" y="0"/>
                </a:lnTo>
                <a:close/>
              </a:path>
            </a:pathLst>
          </a:custGeom>
          <a:blipFill>
            <a:blip r:embed="rId6"/>
            <a:stretch>
              <a:fillRect t="-6455" b="-6455"/>
            </a:stretch>
          </a:blipFill>
          <a:ln w="66675" cap="rnd">
            <a:solidFill>
              <a:srgbClr val="D50421"/>
            </a:solidFill>
            <a:prstDash val="solid"/>
            <a:round/>
          </a:ln>
        </p:spPr>
        <p:txBody>
          <a:bodyPr/>
          <a:lstStyle/>
          <a:p>
            <a:endParaRPr lang="en-AU" noProof="0" dirty="0"/>
          </a:p>
        </p:txBody>
      </p:sp>
      <p:sp>
        <p:nvSpPr>
          <p:cNvPr id="13" name="TextBox 13"/>
          <p:cNvSpPr txBox="1"/>
          <p:nvPr/>
        </p:nvSpPr>
        <p:spPr>
          <a:xfrm>
            <a:off x="1155570" y="2298817"/>
            <a:ext cx="11007523" cy="838371"/>
          </a:xfrm>
          <a:prstGeom prst="rect">
            <a:avLst/>
          </a:prstGeom>
        </p:spPr>
        <p:txBody>
          <a:bodyPr lIns="0" tIns="0" rIns="0" bIns="0" rtlCol="0" anchor="t">
            <a:spAutoFit/>
          </a:bodyPr>
          <a:lstStyle/>
          <a:p>
            <a:pPr algn="l">
              <a:lnSpc>
                <a:spcPts val="6661"/>
              </a:lnSpc>
            </a:pPr>
            <a:r>
              <a:rPr lang="en-AU" sz="5551" noProof="0" dirty="0">
                <a:solidFill>
                  <a:srgbClr val="FFFFFF"/>
                </a:solidFill>
                <a:latin typeface="Droid Serif Bold"/>
                <a:ea typeface="Droid Serif Bold"/>
                <a:cs typeface="Droid Serif Bold"/>
                <a:sym typeface="Droid Serif Bold"/>
              </a:rPr>
              <a:t>What are your rights at work?</a:t>
            </a:r>
          </a:p>
        </p:txBody>
      </p:sp>
      <p:sp>
        <p:nvSpPr>
          <p:cNvPr id="14" name="Freeform 12">
            <a:extLst>
              <a:ext uri="{FF2B5EF4-FFF2-40B4-BE49-F238E27FC236}">
                <a16:creationId xmlns:a16="http://schemas.microsoft.com/office/drawing/2014/main" id="{50D09C51-3D15-CFFD-64E5-8D789B57AC67}"/>
              </a:ext>
            </a:extLst>
          </p:cNvPr>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AU" noProof="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AU" noProof="0"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AU" noProof="0" dirty="0"/>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AU" noProof="0" dirty="0"/>
          </a:p>
        </p:txBody>
      </p:sp>
      <p:grpSp>
        <p:nvGrpSpPr>
          <p:cNvPr id="6" name="Group 6"/>
          <p:cNvGrpSpPr/>
          <p:nvPr/>
        </p:nvGrpSpPr>
        <p:grpSpPr>
          <a:xfrm>
            <a:off x="-1" y="2036287"/>
            <a:ext cx="14337823" cy="1202213"/>
            <a:chOff x="0" y="0"/>
            <a:chExt cx="9011129" cy="775512"/>
          </a:xfrm>
        </p:grpSpPr>
        <p:sp>
          <p:nvSpPr>
            <p:cNvPr id="7" name="Freeform 7"/>
            <p:cNvSpPr/>
            <p:nvPr/>
          </p:nvSpPr>
          <p:spPr>
            <a:xfrm>
              <a:off x="0" y="0"/>
              <a:ext cx="9011129" cy="775512"/>
            </a:xfrm>
            <a:custGeom>
              <a:avLst/>
              <a:gdLst/>
              <a:ahLst/>
              <a:cxnLst/>
              <a:rect l="l" t="t" r="r" b="b"/>
              <a:pathLst>
                <a:path w="9011129" h="775512">
                  <a:moveTo>
                    <a:pt x="203200" y="0"/>
                  </a:moveTo>
                  <a:lnTo>
                    <a:pt x="8807929" y="0"/>
                  </a:lnTo>
                  <a:lnTo>
                    <a:pt x="9011129" y="775512"/>
                  </a:lnTo>
                  <a:lnTo>
                    <a:pt x="0" y="775512"/>
                  </a:lnTo>
                  <a:lnTo>
                    <a:pt x="203200" y="0"/>
                  </a:lnTo>
                  <a:close/>
                </a:path>
              </a:pathLst>
            </a:custGeom>
            <a:solidFill>
              <a:srgbClr val="CC0922"/>
            </a:solidFill>
          </p:spPr>
          <p:txBody>
            <a:bodyPr/>
            <a:lstStyle/>
            <a:p>
              <a:endParaRPr lang="en-AU" noProof="0" dirty="0"/>
            </a:p>
          </p:txBody>
        </p:sp>
        <p:sp>
          <p:nvSpPr>
            <p:cNvPr id="8" name="TextBox 8"/>
            <p:cNvSpPr txBox="1"/>
            <p:nvPr/>
          </p:nvSpPr>
          <p:spPr>
            <a:xfrm>
              <a:off x="127000" y="19050"/>
              <a:ext cx="8757129" cy="756462"/>
            </a:xfrm>
            <a:prstGeom prst="rect">
              <a:avLst/>
            </a:prstGeom>
          </p:spPr>
          <p:txBody>
            <a:bodyPr lIns="50800" tIns="50800" rIns="50800" bIns="50800" rtlCol="0" anchor="ctr"/>
            <a:lstStyle/>
            <a:p>
              <a:pPr algn="ctr">
                <a:lnSpc>
                  <a:spcPts val="2574"/>
                </a:lnSpc>
              </a:pPr>
              <a:endParaRPr lang="en-AU" noProof="0" dirty="0"/>
            </a:p>
          </p:txBody>
        </p:sp>
      </p:grpSp>
      <p:sp>
        <p:nvSpPr>
          <p:cNvPr id="12" name="TextBox 12"/>
          <p:cNvSpPr txBox="1"/>
          <p:nvPr/>
        </p:nvSpPr>
        <p:spPr>
          <a:xfrm>
            <a:off x="1155570" y="2298817"/>
            <a:ext cx="11007523" cy="838371"/>
          </a:xfrm>
          <a:prstGeom prst="rect">
            <a:avLst/>
          </a:prstGeom>
        </p:spPr>
        <p:txBody>
          <a:bodyPr lIns="0" tIns="0" rIns="0" bIns="0" rtlCol="0" anchor="t">
            <a:spAutoFit/>
          </a:bodyPr>
          <a:lstStyle/>
          <a:p>
            <a:pPr algn="l">
              <a:lnSpc>
                <a:spcPts val="6661"/>
              </a:lnSpc>
            </a:pPr>
            <a:r>
              <a:rPr lang="en-AU" sz="5551" noProof="0" dirty="0">
                <a:solidFill>
                  <a:srgbClr val="FFFFFF"/>
                </a:solidFill>
                <a:latin typeface="Droid Serif Bold"/>
                <a:ea typeface="Droid Serif Bold"/>
                <a:cs typeface="Droid Serif Bold"/>
                <a:sym typeface="Droid Serif Bold"/>
              </a:rPr>
              <a:t>Important: Pay your fees</a:t>
            </a:r>
          </a:p>
        </p:txBody>
      </p:sp>
      <p:sp>
        <p:nvSpPr>
          <p:cNvPr id="13" name="Freeform 13"/>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AU" noProof="0" dirty="0"/>
          </a:p>
        </p:txBody>
      </p:sp>
      <p:sp>
        <p:nvSpPr>
          <p:cNvPr id="14" name="TextBox 9">
            <a:extLst>
              <a:ext uri="{FF2B5EF4-FFF2-40B4-BE49-F238E27FC236}">
                <a16:creationId xmlns:a16="http://schemas.microsoft.com/office/drawing/2014/main" id="{0DEC0F3E-8F6E-8F96-1468-CD6214F2F5DA}"/>
              </a:ext>
            </a:extLst>
          </p:cNvPr>
          <p:cNvSpPr txBox="1"/>
          <p:nvPr/>
        </p:nvSpPr>
        <p:spPr>
          <a:xfrm>
            <a:off x="1161432" y="3905964"/>
            <a:ext cx="14950683" cy="4175182"/>
          </a:xfrm>
          <a:prstGeom prst="rect">
            <a:avLst/>
          </a:prstGeom>
        </p:spPr>
        <p:txBody>
          <a:bodyPr wrap="square" lIns="0" tIns="0" rIns="0" bIns="0" rtlCol="0" anchor="t">
            <a:spAutoFit/>
          </a:bodyPr>
          <a:lstStyle/>
          <a:p>
            <a:pPr marL="457200" indent="-457200" algn="l">
              <a:lnSpc>
                <a:spcPct val="200000"/>
              </a:lnSpc>
              <a:buFont typeface="Arial" panose="020B0604020202020204" pitchFamily="34" charset="0"/>
              <a:buChar char="•"/>
            </a:pPr>
            <a:r>
              <a:rPr lang="en-AU" sz="2800" noProof="0" dirty="0">
                <a:solidFill>
                  <a:srgbClr val="000000"/>
                </a:solidFill>
                <a:latin typeface="Arial" panose="020B0604020202020204" pitchFamily="34" charset="0"/>
                <a:ea typeface="Open Sauce"/>
                <a:cs typeface="Arial" panose="020B0604020202020204" pitchFamily="34" charset="0"/>
                <a:sym typeface="Open Sauce"/>
              </a:rPr>
              <a:t>Avoid being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in breach of </a:t>
            </a:r>
            <a:r>
              <a:rPr lang="en-AU" sz="2800" noProof="0" dirty="0">
                <a:solidFill>
                  <a:srgbClr val="000000"/>
                </a:solidFill>
                <a:latin typeface="Arial" panose="020B0604020202020204" pitchFamily="34" charset="0"/>
                <a:ea typeface="Open Sauce"/>
                <a:cs typeface="Arial" panose="020B0604020202020204" pitchFamily="34" charset="0"/>
                <a:sym typeface="Open Sauce"/>
              </a:rPr>
              <a:t>the conditions of your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Student VISA </a:t>
            </a:r>
          </a:p>
          <a:p>
            <a:pPr marL="457200" indent="-457200" algn="l">
              <a:lnSpc>
                <a:spcPct val="200000"/>
              </a:lnSpc>
              <a:buFont typeface="Arial" panose="020B0604020202020204" pitchFamily="34" charset="0"/>
              <a:buChar char="•"/>
            </a:pPr>
            <a:r>
              <a:rPr lang="en-AU" sz="2800" noProof="0" dirty="0">
                <a:solidFill>
                  <a:srgbClr val="000000"/>
                </a:solidFill>
                <a:latin typeface="Arial" panose="020B0604020202020204" pitchFamily="34" charset="0"/>
                <a:ea typeface="Open Sauce"/>
                <a:cs typeface="Arial" panose="020B0604020202020204" pitchFamily="34" charset="0"/>
                <a:sym typeface="Open Sauce"/>
              </a:rPr>
              <a:t>Your </a:t>
            </a:r>
            <a:r>
              <a:rPr lang="en-AU" sz="2800" b="1" noProof="0" dirty="0" err="1">
                <a:solidFill>
                  <a:srgbClr val="000000"/>
                </a:solidFill>
                <a:latin typeface="Arial" panose="020B0604020202020204" pitchFamily="34" charset="0"/>
                <a:ea typeface="Open Sauce"/>
                <a:cs typeface="Arial" panose="020B0604020202020204" pitchFamily="34" charset="0"/>
                <a:sym typeface="Open Sauce"/>
              </a:rPr>
              <a:t>CoE</a:t>
            </a:r>
            <a:r>
              <a:rPr lang="en-AU" sz="2800" noProof="0" dirty="0">
                <a:solidFill>
                  <a:srgbClr val="000000"/>
                </a:solidFill>
                <a:latin typeface="Arial" panose="020B0604020202020204" pitchFamily="34" charset="0"/>
                <a:ea typeface="Open Sauce"/>
                <a:cs typeface="Arial" panose="020B0604020202020204" pitchFamily="34" charset="0"/>
                <a:sym typeface="Open Sauce"/>
              </a:rPr>
              <a:t> may be cancelled, and the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DHA</a:t>
            </a:r>
            <a:r>
              <a:rPr lang="en-AU" sz="2800" noProof="0" dirty="0">
                <a:solidFill>
                  <a:srgbClr val="000000"/>
                </a:solidFill>
                <a:latin typeface="Arial" panose="020B0604020202020204" pitchFamily="34" charset="0"/>
                <a:ea typeface="Open Sauce"/>
                <a:cs typeface="Arial" panose="020B0604020202020204" pitchFamily="34" charset="0"/>
                <a:sym typeface="Open Sauce"/>
              </a:rPr>
              <a:t> will be informed</a:t>
            </a:r>
          </a:p>
          <a:p>
            <a:pPr marL="457200" indent="-457200" algn="l">
              <a:lnSpc>
                <a:spcPct val="200000"/>
              </a:lnSpc>
              <a:buFont typeface="Arial" panose="020B0604020202020204" pitchFamily="34" charset="0"/>
              <a:buChar char="•"/>
            </a:pPr>
            <a:r>
              <a:rPr lang="en-AU" sz="2800" noProof="0" dirty="0">
                <a:solidFill>
                  <a:srgbClr val="000000"/>
                </a:solidFill>
                <a:latin typeface="Arial" panose="020B0604020202020204" pitchFamily="34" charset="0"/>
                <a:ea typeface="Open Sauce"/>
                <a:cs typeface="Arial" panose="020B0604020202020204" pitchFamily="34" charset="0"/>
                <a:sym typeface="Open Sauce"/>
              </a:rPr>
              <a:t>You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will not have access </a:t>
            </a:r>
            <a:r>
              <a:rPr lang="en-AU" sz="2800" noProof="0" dirty="0">
                <a:solidFill>
                  <a:srgbClr val="000000"/>
                </a:solidFill>
                <a:latin typeface="Arial" panose="020B0604020202020204" pitchFamily="34" charset="0"/>
                <a:ea typeface="Open Sauce"/>
                <a:cs typeface="Arial" panose="020B0604020202020204" pitchFamily="34" charset="0"/>
                <a:sym typeface="Open Sauce"/>
              </a:rPr>
              <a:t>to your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MYGCA</a:t>
            </a:r>
            <a:r>
              <a:rPr lang="en-AU" sz="2800" noProof="0" dirty="0">
                <a:solidFill>
                  <a:srgbClr val="000000"/>
                </a:solidFill>
                <a:latin typeface="Arial" panose="020B0604020202020204" pitchFamily="34" charset="0"/>
                <a:ea typeface="Open Sauce"/>
                <a:cs typeface="Arial" panose="020B0604020202020204" pitchFamily="34" charset="0"/>
                <a:sym typeface="Open Sauce"/>
              </a:rPr>
              <a:t> account</a:t>
            </a:r>
          </a:p>
          <a:p>
            <a:pPr marL="457200" indent="-457200" algn="l">
              <a:lnSpc>
                <a:spcPct val="200000"/>
              </a:lnSpc>
              <a:buFont typeface="Arial" panose="020B0604020202020204" pitchFamily="34" charset="0"/>
              <a:buChar char="•"/>
            </a:pPr>
            <a:r>
              <a:rPr lang="en-AU" sz="2800" noProof="0" dirty="0">
                <a:solidFill>
                  <a:srgbClr val="000000"/>
                </a:solidFill>
                <a:latin typeface="Arial" panose="020B0604020202020204" pitchFamily="34" charset="0"/>
                <a:ea typeface="Open Sauce"/>
                <a:cs typeface="Arial" panose="020B0604020202020204" pitchFamily="34" charset="0"/>
                <a:sym typeface="Open Sauce"/>
              </a:rPr>
              <a:t>You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will not have access </a:t>
            </a:r>
            <a:r>
              <a:rPr lang="en-AU" sz="2800" noProof="0" dirty="0">
                <a:solidFill>
                  <a:srgbClr val="000000"/>
                </a:solidFill>
                <a:latin typeface="Arial" panose="020B0604020202020204" pitchFamily="34" charset="0"/>
                <a:ea typeface="Open Sauce"/>
                <a:cs typeface="Arial" panose="020B0604020202020204" pitchFamily="34" charset="0"/>
                <a:sym typeface="Open Sauce"/>
              </a:rPr>
              <a:t>to our online course materials on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Moodle</a:t>
            </a:r>
          </a:p>
          <a:p>
            <a:pPr marL="457200" indent="-457200" algn="l">
              <a:lnSpc>
                <a:spcPct val="200000"/>
              </a:lnSpc>
              <a:buFont typeface="Arial" panose="020B0604020202020204" pitchFamily="34" charset="0"/>
              <a:buChar char="•"/>
            </a:pPr>
            <a:r>
              <a:rPr lang="en-AU" sz="2800" noProof="0" dirty="0">
                <a:solidFill>
                  <a:srgbClr val="000000"/>
                </a:solidFill>
                <a:latin typeface="Arial" panose="020B0604020202020204" pitchFamily="34" charset="0"/>
                <a:ea typeface="Open Sauce"/>
                <a:cs typeface="Arial" panose="020B0604020202020204" pitchFamily="34" charset="0"/>
                <a:sym typeface="Open Sauce"/>
              </a:rPr>
              <a:t>You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cannot</a:t>
            </a:r>
            <a:r>
              <a:rPr lang="en-AU" sz="2800" noProof="0" dirty="0">
                <a:solidFill>
                  <a:srgbClr val="000000"/>
                </a:solidFill>
                <a:latin typeface="Arial" panose="020B0604020202020204" pitchFamily="34" charset="0"/>
                <a:ea typeface="Open Sauce"/>
                <a:cs typeface="Arial" panose="020B0604020202020204" pitchFamily="34" charset="0"/>
                <a:sym typeface="Open Sauce"/>
              </a:rPr>
              <a:t> sit </a:t>
            </a:r>
            <a:r>
              <a:rPr lang="en-AU" sz="2800" b="1" noProof="0" dirty="0">
                <a:solidFill>
                  <a:srgbClr val="000000"/>
                </a:solidFill>
                <a:latin typeface="Arial" panose="020B0604020202020204" pitchFamily="34" charset="0"/>
                <a:ea typeface="Open Sauce"/>
                <a:cs typeface="Arial" panose="020B0604020202020204" pitchFamily="34" charset="0"/>
                <a:sym typeface="Open Sauce"/>
              </a:rPr>
              <a:t>assessments</a:t>
            </a:r>
          </a:p>
        </p:txBody>
      </p:sp>
    </p:spTree>
    <p:extLst>
      <p:ext uri="{BB962C8B-B14F-4D97-AF65-F5344CB8AC3E}">
        <p14:creationId xmlns:p14="http://schemas.microsoft.com/office/powerpoint/2010/main" val="734622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3" name="Freeform 3"/>
          <p:cNvSpPr/>
          <p:nvPr/>
        </p:nvSpPr>
        <p:spPr>
          <a:xfrm>
            <a:off x="4156391" y="2144828"/>
            <a:ext cx="12948450" cy="6962832"/>
          </a:xfrm>
          <a:custGeom>
            <a:avLst/>
            <a:gdLst/>
            <a:ahLst/>
            <a:cxnLst/>
            <a:rect l="l" t="t" r="r" b="b"/>
            <a:pathLst>
              <a:path w="12948450" h="6962832">
                <a:moveTo>
                  <a:pt x="0" y="0"/>
                </a:moveTo>
                <a:lnTo>
                  <a:pt x="12948451" y="0"/>
                </a:lnTo>
                <a:lnTo>
                  <a:pt x="12948451" y="6962831"/>
                </a:lnTo>
                <a:lnTo>
                  <a:pt x="0" y="6962831"/>
                </a:lnTo>
                <a:lnTo>
                  <a:pt x="0" y="0"/>
                </a:lnTo>
                <a:close/>
              </a:path>
            </a:pathLst>
          </a:custGeom>
          <a:blipFill>
            <a:blip r:embed="rId3"/>
            <a:stretch>
              <a:fillRect t="-9413"/>
            </a:stretch>
          </a:blipFill>
        </p:spPr>
        <p:txBody>
          <a:bodyPr/>
          <a:lstStyle/>
          <a:p>
            <a:endParaRPr lang="en-AU" noProof="0" dirty="0"/>
          </a:p>
        </p:txBody>
      </p:sp>
      <p:grpSp>
        <p:nvGrpSpPr>
          <p:cNvPr id="4" name="Group 4"/>
          <p:cNvGrpSpPr/>
          <p:nvPr/>
        </p:nvGrpSpPr>
        <p:grpSpPr>
          <a:xfrm>
            <a:off x="2553258" y="2144828"/>
            <a:ext cx="14143311" cy="6603454"/>
            <a:chOff x="0" y="0"/>
            <a:chExt cx="3724987" cy="1739181"/>
          </a:xfrm>
          <a:solidFill>
            <a:srgbClr val="CC0000"/>
          </a:solidFill>
        </p:grpSpPr>
        <p:sp>
          <p:nvSpPr>
            <p:cNvPr id="5" name="Freeform 5"/>
            <p:cNvSpPr/>
            <p:nvPr/>
          </p:nvSpPr>
          <p:spPr>
            <a:xfrm>
              <a:off x="0" y="0"/>
              <a:ext cx="3724987" cy="1739181"/>
            </a:xfrm>
            <a:custGeom>
              <a:avLst/>
              <a:gdLst/>
              <a:ahLst/>
              <a:cxnLst/>
              <a:rect l="l" t="t" r="r" b="b"/>
              <a:pathLst>
                <a:path w="3724987" h="1739181">
                  <a:moveTo>
                    <a:pt x="0" y="0"/>
                  </a:moveTo>
                  <a:lnTo>
                    <a:pt x="3724987" y="0"/>
                  </a:lnTo>
                  <a:lnTo>
                    <a:pt x="3724987" y="1739181"/>
                  </a:lnTo>
                  <a:lnTo>
                    <a:pt x="0" y="1739181"/>
                  </a:lnTo>
                  <a:close/>
                </a:path>
              </a:pathLst>
            </a:custGeom>
            <a:grpFill/>
          </p:spPr>
          <p:txBody>
            <a:bodyPr/>
            <a:lstStyle/>
            <a:p>
              <a:endParaRPr lang="en-AU" noProof="0" dirty="0">
                <a:solidFill>
                  <a:srgbClr val="C00000"/>
                </a:solidFill>
              </a:endParaRPr>
            </a:p>
          </p:txBody>
        </p:sp>
        <p:sp>
          <p:nvSpPr>
            <p:cNvPr id="6" name="TextBox 6"/>
            <p:cNvSpPr txBox="1"/>
            <p:nvPr/>
          </p:nvSpPr>
          <p:spPr>
            <a:xfrm>
              <a:off x="0" y="-38100"/>
              <a:ext cx="3724987" cy="1777281"/>
            </a:xfrm>
            <a:prstGeom prst="rect">
              <a:avLst/>
            </a:prstGeom>
            <a:grpFill/>
          </p:spPr>
          <p:txBody>
            <a:bodyPr lIns="50800" tIns="50800" rIns="50800" bIns="50800" rtlCol="0" anchor="ctr"/>
            <a:lstStyle/>
            <a:p>
              <a:pPr algn="ctr">
                <a:lnSpc>
                  <a:spcPts val="2659"/>
                </a:lnSpc>
                <a:spcBef>
                  <a:spcPct val="0"/>
                </a:spcBef>
              </a:pPr>
              <a:endParaRPr lang="en-AU" noProof="0" dirty="0">
                <a:solidFill>
                  <a:srgbClr val="C00000"/>
                </a:solidFill>
              </a:endParaRPr>
            </a:p>
          </p:txBody>
        </p:sp>
      </p:grpSp>
      <p:sp>
        <p:nvSpPr>
          <p:cNvPr id="11" name="TextBox 11"/>
          <p:cNvSpPr txBox="1"/>
          <p:nvPr/>
        </p:nvSpPr>
        <p:spPr>
          <a:xfrm>
            <a:off x="8809241" y="2558232"/>
            <a:ext cx="7087056" cy="5776646"/>
          </a:xfrm>
          <a:prstGeom prst="rect">
            <a:avLst/>
          </a:prstGeom>
        </p:spPr>
        <p:txBody>
          <a:bodyPr lIns="0" tIns="0" rIns="0" bIns="0" rtlCol="0" anchor="t">
            <a:spAutoFit/>
          </a:bodyPr>
          <a:lstStyle/>
          <a:p>
            <a:pPr algn="ctr">
              <a:lnSpc>
                <a:spcPts val="11400"/>
              </a:lnSpc>
            </a:pPr>
            <a:r>
              <a:rPr lang="en-AU" sz="8800" noProof="0" dirty="0">
                <a:solidFill>
                  <a:srgbClr val="FFFFFF"/>
                </a:solidFill>
                <a:latin typeface="Caladea Bold"/>
                <a:ea typeface="Caladea Bold"/>
                <a:cs typeface="Caladea Bold"/>
                <a:sym typeface="Caladea Bold"/>
              </a:rPr>
              <a:t>Thank you and</a:t>
            </a:r>
          </a:p>
          <a:p>
            <a:pPr algn="ctr">
              <a:lnSpc>
                <a:spcPts val="11400"/>
              </a:lnSpc>
            </a:pPr>
            <a:r>
              <a:rPr lang="en-AU" sz="8800" noProof="0" dirty="0">
                <a:solidFill>
                  <a:srgbClr val="FFFFFF"/>
                </a:solidFill>
                <a:latin typeface="Caladea Bold"/>
                <a:ea typeface="Caladea Bold"/>
                <a:cs typeface="Caladea Bold"/>
                <a:sym typeface="Caladea Bold"/>
              </a:rPr>
              <a:t>Welcome to UBSS!!</a:t>
            </a:r>
          </a:p>
        </p:txBody>
      </p:sp>
      <p:sp>
        <p:nvSpPr>
          <p:cNvPr id="16"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AU" noProof="0" dirty="0"/>
          </a:p>
        </p:txBody>
      </p:sp>
      <p:pic>
        <p:nvPicPr>
          <p:cNvPr id="12" name="Picture 11"/>
          <p:cNvPicPr>
            <a:picLocks noChangeAspect="1"/>
          </p:cNvPicPr>
          <p:nvPr/>
        </p:nvPicPr>
        <p:blipFill>
          <a:blip r:embed="rId5"/>
          <a:stretch>
            <a:fillRect/>
          </a:stretch>
        </p:blipFill>
        <p:spPr>
          <a:xfrm>
            <a:off x="345965" y="3119727"/>
            <a:ext cx="7912555" cy="4653655"/>
          </a:xfrm>
          <a:prstGeom prst="rect">
            <a:avLst/>
          </a:prstGeom>
        </p:spPr>
      </p:pic>
      <p:grpSp>
        <p:nvGrpSpPr>
          <p:cNvPr id="7" name="Group 6">
            <a:extLst>
              <a:ext uri="{FF2B5EF4-FFF2-40B4-BE49-F238E27FC236}">
                <a16:creationId xmlns:a16="http://schemas.microsoft.com/office/drawing/2014/main" id="{FF716CAC-16C0-9E64-6C98-3BDFFDC9698D}"/>
              </a:ext>
            </a:extLst>
          </p:cNvPr>
          <p:cNvGrpSpPr/>
          <p:nvPr/>
        </p:nvGrpSpPr>
        <p:grpSpPr>
          <a:xfrm>
            <a:off x="15289019" y="-563396"/>
            <a:ext cx="3563557" cy="11212764"/>
            <a:chOff x="15289019" y="-563396"/>
            <a:chExt cx="3563557" cy="11212764"/>
          </a:xfrm>
        </p:grpSpPr>
        <p:sp>
          <p:nvSpPr>
            <p:cNvPr id="8" name="Freeform 3">
              <a:extLst>
                <a:ext uri="{FF2B5EF4-FFF2-40B4-BE49-F238E27FC236}">
                  <a16:creationId xmlns:a16="http://schemas.microsoft.com/office/drawing/2014/main" id="{9F875E45-14B3-21CE-F5D1-D39895A5336D}"/>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6"/>
              <a:stretch>
                <a:fillRect/>
              </a:stretch>
            </a:blipFill>
          </p:spPr>
          <p:txBody>
            <a:bodyPr/>
            <a:lstStyle/>
            <a:p>
              <a:endParaRPr lang="en-AU" noProof="0" dirty="0"/>
            </a:p>
          </p:txBody>
        </p:sp>
        <p:sp>
          <p:nvSpPr>
            <p:cNvPr id="9" name="Freeform 4">
              <a:extLst>
                <a:ext uri="{FF2B5EF4-FFF2-40B4-BE49-F238E27FC236}">
                  <a16:creationId xmlns:a16="http://schemas.microsoft.com/office/drawing/2014/main" id="{7C6B3E2E-E87A-8FB7-6AA7-AEB35DA5C389}"/>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6"/>
              <a:stretch>
                <a:fillRect/>
              </a:stretch>
            </a:blipFill>
          </p:spPr>
          <p:txBody>
            <a:bodyPr/>
            <a:lstStyle/>
            <a:p>
              <a:endParaRPr lang="en-AU" noProof="0" dirty="0"/>
            </a:p>
          </p:txBody>
        </p:sp>
        <p:sp>
          <p:nvSpPr>
            <p:cNvPr id="10" name="Freeform 5">
              <a:extLst>
                <a:ext uri="{FF2B5EF4-FFF2-40B4-BE49-F238E27FC236}">
                  <a16:creationId xmlns:a16="http://schemas.microsoft.com/office/drawing/2014/main" id="{74BA50D8-2ECB-CB3B-101C-ED59BFC64205}"/>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6"/>
              <a:stretch>
                <a:fillRect/>
              </a:stretch>
            </a:blipFill>
          </p:spPr>
          <p:txBody>
            <a:bodyPr/>
            <a:lstStyle/>
            <a:p>
              <a:endParaRPr lang="en-AU" noProof="0"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sp>
        <p:nvSpPr>
          <p:cNvPr id="10" name="TextBox 11"/>
          <p:cNvSpPr txBox="1"/>
          <p:nvPr/>
        </p:nvSpPr>
        <p:spPr>
          <a:xfrm>
            <a:off x="639460" y="3686069"/>
            <a:ext cx="10045012" cy="6155531"/>
          </a:xfrm>
          <a:prstGeom prst="rect">
            <a:avLst/>
          </a:prstGeom>
        </p:spPr>
        <p:txBody>
          <a:bodyPr lIns="0" tIns="0" rIns="0" bIns="0" rtlCol="0" anchor="t">
            <a:spAutoFit/>
          </a:bodyPr>
          <a:lstStyle/>
          <a:p>
            <a:pPr>
              <a:lnSpc>
                <a:spcPts val="3158"/>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UBSS is a nationally recognised business school and higher </a:t>
            </a:r>
          </a:p>
          <a:p>
            <a:pPr>
              <a:lnSpc>
                <a:spcPts val="3158"/>
              </a:lnSpc>
            </a:pPr>
            <a:r>
              <a:rPr lang="en-AU" sz="2800" kern="0" noProof="0" dirty="0">
                <a:solidFill>
                  <a:srgbClr val="000000"/>
                </a:solidFill>
                <a:latin typeface="Arial" panose="020B0604020202020204" pitchFamily="34" charset="0"/>
                <a:ea typeface="Open Sauce"/>
                <a:cs typeface="Arial" panose="020B0604020202020204" pitchFamily="34" charset="0"/>
                <a:sym typeface="Open Sauce"/>
              </a:rPr>
              <a:t>education provider of undergraduate and postgraduate programs that prepare you for the challenges of the global business marketplace.</a:t>
            </a:r>
          </a:p>
          <a:p>
            <a:pPr>
              <a:lnSpc>
                <a:spcPts val="3158"/>
              </a:lnSpc>
            </a:pPr>
            <a:endParaRPr lang="en-AU" sz="2700" kern="0" noProof="0" dirty="0">
              <a:solidFill>
                <a:srgbClr val="000000"/>
              </a:solidFill>
              <a:latin typeface="Arial" panose="020B0604020202020204" pitchFamily="34" charset="0"/>
              <a:ea typeface="Open Sauce"/>
              <a:cs typeface="Arial" panose="020B0604020202020204" pitchFamily="34" charset="0"/>
              <a:sym typeface="Open Sauce"/>
            </a:endParaRPr>
          </a:p>
          <a:p>
            <a:pPr>
              <a:lnSpc>
                <a:spcPts val="3158"/>
              </a:lnSpc>
            </a:pPr>
            <a:r>
              <a:rPr lang="en-AU" sz="2700" kern="0" noProof="0" dirty="0">
                <a:solidFill>
                  <a:srgbClr val="CC0922"/>
                </a:solidFill>
                <a:latin typeface="Arial" panose="020B0604020202020204" pitchFamily="34" charset="0"/>
                <a:ea typeface="Open Sauce Bold"/>
                <a:cs typeface="Arial" panose="020B0604020202020204" pitchFamily="34" charset="0"/>
                <a:sym typeface="Open Sauce Bold"/>
              </a:rPr>
              <a:t>Our Programs </a:t>
            </a:r>
          </a:p>
          <a:p>
            <a:pPr>
              <a:lnSpc>
                <a:spcPts val="3158"/>
              </a:lnSpc>
            </a:pPr>
            <a:endParaRPr lang="en-AU" sz="2700" kern="0" noProof="0" dirty="0">
              <a:solidFill>
                <a:srgbClr val="CC0922"/>
              </a:solidFill>
              <a:latin typeface="Arial" panose="020B0604020202020204" pitchFamily="34" charset="0"/>
              <a:ea typeface="Open Sauce Bold"/>
              <a:cs typeface="Arial" panose="020B0604020202020204" pitchFamily="34" charset="0"/>
              <a:sym typeface="Open Sauce Bold"/>
            </a:endParaRPr>
          </a:p>
          <a:p>
            <a:pPr>
              <a:lnSpc>
                <a:spcPts val="3158"/>
              </a:lnSpc>
            </a:pPr>
            <a:r>
              <a:rPr lang="en-AU" sz="2700" kern="0" noProof="0" dirty="0">
                <a:solidFill>
                  <a:srgbClr val="000000"/>
                </a:solidFill>
                <a:latin typeface="Arial" panose="020B0604020202020204" pitchFamily="34" charset="0"/>
                <a:ea typeface="Open Sauce"/>
                <a:cs typeface="Arial" panose="020B0604020202020204" pitchFamily="34" charset="0"/>
                <a:sym typeface="Open Sauce"/>
              </a:rPr>
              <a:t>Bachelor of Accounting </a:t>
            </a:r>
          </a:p>
          <a:p>
            <a:pPr>
              <a:lnSpc>
                <a:spcPts val="3158"/>
              </a:lnSpc>
            </a:pPr>
            <a:endParaRPr lang="en-AU" sz="2700" kern="0" noProof="0" dirty="0">
              <a:solidFill>
                <a:srgbClr val="000000"/>
              </a:solidFill>
              <a:latin typeface="Arial" panose="020B0604020202020204" pitchFamily="34" charset="0"/>
              <a:ea typeface="Open Sauce"/>
              <a:cs typeface="Arial" panose="020B0604020202020204" pitchFamily="34" charset="0"/>
              <a:sym typeface="Open Sauce"/>
            </a:endParaRPr>
          </a:p>
          <a:p>
            <a:pPr>
              <a:lnSpc>
                <a:spcPts val="3158"/>
              </a:lnSpc>
            </a:pPr>
            <a:r>
              <a:rPr lang="en-AU" sz="2700" kern="0" noProof="0" dirty="0">
                <a:solidFill>
                  <a:srgbClr val="000000"/>
                </a:solidFill>
                <a:latin typeface="Arial" panose="020B0604020202020204" pitchFamily="34" charset="0"/>
                <a:ea typeface="Open Sauce"/>
                <a:cs typeface="Arial" panose="020B0604020202020204" pitchFamily="34" charset="0"/>
                <a:sym typeface="Open Sauce"/>
              </a:rPr>
              <a:t>Bachelor of Business</a:t>
            </a:r>
          </a:p>
          <a:p>
            <a:pPr>
              <a:lnSpc>
                <a:spcPts val="3158"/>
              </a:lnSpc>
            </a:pPr>
            <a:endParaRPr lang="en-AU" sz="2700" kern="0" noProof="0" dirty="0">
              <a:solidFill>
                <a:srgbClr val="000000"/>
              </a:solidFill>
              <a:latin typeface="Arial" panose="020B0604020202020204" pitchFamily="34" charset="0"/>
              <a:ea typeface="Open Sauce"/>
              <a:cs typeface="Arial" panose="020B0604020202020204" pitchFamily="34" charset="0"/>
              <a:sym typeface="Open Sauce"/>
            </a:endParaRPr>
          </a:p>
          <a:p>
            <a:pPr>
              <a:lnSpc>
                <a:spcPts val="3158"/>
              </a:lnSpc>
            </a:pPr>
            <a:r>
              <a:rPr lang="en-AU" sz="2700" kern="0" noProof="0" dirty="0">
                <a:solidFill>
                  <a:srgbClr val="000000"/>
                </a:solidFill>
                <a:latin typeface="Arial" panose="020B0604020202020204" pitchFamily="34" charset="0"/>
                <a:ea typeface="Open Sauce"/>
                <a:cs typeface="Arial" panose="020B0604020202020204" pitchFamily="34" charset="0"/>
                <a:sym typeface="Open Sauce"/>
              </a:rPr>
              <a:t>Master of Business Administration (MBA)</a:t>
            </a:r>
          </a:p>
          <a:p>
            <a:pPr lvl="1">
              <a:lnSpc>
                <a:spcPts val="3158"/>
              </a:lnSpc>
            </a:pPr>
            <a:r>
              <a:rPr lang="en-AU" sz="2700" i="1" kern="0" noProof="0" dirty="0">
                <a:solidFill>
                  <a:srgbClr val="000000"/>
                </a:solidFill>
                <a:latin typeface="Arial" panose="020B0604020202020204" pitchFamily="34" charset="0"/>
                <a:ea typeface="Open Sauce"/>
                <a:cs typeface="Arial" panose="020B0604020202020204" pitchFamily="34" charset="0"/>
                <a:sym typeface="Open Sauce"/>
              </a:rPr>
              <a:t>Accounting</a:t>
            </a:r>
          </a:p>
          <a:p>
            <a:pPr lvl="1">
              <a:lnSpc>
                <a:spcPts val="3158"/>
              </a:lnSpc>
            </a:pPr>
            <a:r>
              <a:rPr lang="en-AU" sz="2700" i="1" kern="0" noProof="0" dirty="0">
                <a:solidFill>
                  <a:srgbClr val="000000"/>
                </a:solidFill>
                <a:latin typeface="Arial" panose="020B0604020202020204" pitchFamily="34" charset="0"/>
                <a:ea typeface="Open Sauce"/>
                <a:cs typeface="Arial" panose="020B0604020202020204" pitchFamily="34" charset="0"/>
                <a:sym typeface="Open Sauce"/>
              </a:rPr>
              <a:t>Entrepreneurship</a:t>
            </a:r>
          </a:p>
          <a:p>
            <a:pPr lvl="1">
              <a:lnSpc>
                <a:spcPts val="3158"/>
              </a:lnSpc>
            </a:pPr>
            <a:r>
              <a:rPr lang="en-AU" sz="2700" i="1" kern="0" noProof="0" dirty="0">
                <a:solidFill>
                  <a:srgbClr val="000000"/>
                </a:solidFill>
                <a:latin typeface="Arial" panose="020B0604020202020204" pitchFamily="34" charset="0"/>
                <a:ea typeface="Open Sauce"/>
                <a:cs typeface="Arial" panose="020B0604020202020204" pitchFamily="34" charset="0"/>
                <a:sym typeface="Open Sauce"/>
              </a:rPr>
              <a:t>IT Management</a:t>
            </a:r>
          </a:p>
        </p:txBody>
      </p:sp>
      <p:sp>
        <p:nvSpPr>
          <p:cNvPr id="17" name="Rectangle 16">
            <a:extLst>
              <a:ext uri="{FF2B5EF4-FFF2-40B4-BE49-F238E27FC236}">
                <a16:creationId xmlns:a16="http://schemas.microsoft.com/office/drawing/2014/main" id="{D095BB26-C34D-A69A-D16C-5C0AB50D85F8}"/>
              </a:ext>
            </a:extLst>
          </p:cNvPr>
          <p:cNvSpPr/>
          <p:nvPr/>
        </p:nvSpPr>
        <p:spPr>
          <a:xfrm>
            <a:off x="11264212" y="2667473"/>
            <a:ext cx="6147488" cy="6895627"/>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1" name="Freeform 12"/>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3"/>
            <a:stretch>
              <a:fillRect t="-2895" b="-2895"/>
            </a:stretch>
          </a:blipFill>
        </p:spPr>
        <p:txBody>
          <a:bodyPr/>
          <a:lstStyle/>
          <a:p>
            <a:endParaRPr lang="en-AU" noProof="0" dirty="0"/>
          </a:p>
        </p:txBody>
      </p:sp>
      <p:pic>
        <p:nvPicPr>
          <p:cNvPr id="14" name="Picture 13">
            <a:extLst>
              <a:ext uri="{FF2B5EF4-FFF2-40B4-BE49-F238E27FC236}">
                <a16:creationId xmlns:a16="http://schemas.microsoft.com/office/drawing/2014/main" id="{9556D0AE-8604-AC16-AF6B-DCF2DA0B570E}"/>
              </a:ext>
            </a:extLst>
          </p:cNvPr>
          <p:cNvPicPr>
            <a:picLocks noChangeAspect="1"/>
          </p:cNvPicPr>
          <p:nvPr/>
        </p:nvPicPr>
        <p:blipFill>
          <a:blip r:embed="rId4"/>
          <a:srcRect l="39260" t="60371" r="40356" b="24980"/>
          <a:stretch/>
        </p:blipFill>
        <p:spPr>
          <a:xfrm>
            <a:off x="11641180" y="3601811"/>
            <a:ext cx="5393552" cy="2422586"/>
          </a:xfrm>
          <a:prstGeom prst="rect">
            <a:avLst/>
          </a:prstGeom>
        </p:spPr>
      </p:pic>
      <p:pic>
        <p:nvPicPr>
          <p:cNvPr id="16" name="Picture 15">
            <a:extLst>
              <a:ext uri="{FF2B5EF4-FFF2-40B4-BE49-F238E27FC236}">
                <a16:creationId xmlns:a16="http://schemas.microsoft.com/office/drawing/2014/main" id="{7AA9BE43-11E5-9D0B-3B2E-AFEAA8EB383F}"/>
              </a:ext>
            </a:extLst>
          </p:cNvPr>
          <p:cNvPicPr>
            <a:picLocks noChangeAspect="1"/>
          </p:cNvPicPr>
          <p:nvPr/>
        </p:nvPicPr>
        <p:blipFill>
          <a:blip r:embed="rId4"/>
          <a:srcRect l="59859" t="60821" r="19182" b="25226"/>
          <a:stretch/>
        </p:blipFill>
        <p:spPr>
          <a:xfrm>
            <a:off x="11593901" y="6210299"/>
            <a:ext cx="5608267" cy="2333345"/>
          </a:xfrm>
          <a:prstGeom prst="rect">
            <a:avLst/>
          </a:prstGeom>
        </p:spPr>
      </p:pic>
      <p:sp>
        <p:nvSpPr>
          <p:cNvPr id="8" name="Freeform 9"/>
          <p:cNvSpPr/>
          <p:nvPr/>
        </p:nvSpPr>
        <p:spPr>
          <a:xfrm>
            <a:off x="13765474" y="8671798"/>
            <a:ext cx="1613588" cy="719306"/>
          </a:xfrm>
          <a:custGeom>
            <a:avLst/>
            <a:gdLst/>
            <a:ahLst/>
            <a:cxnLst/>
            <a:rect l="l" t="t" r="r" b="b"/>
            <a:pathLst>
              <a:path w="6147488" h="7067520">
                <a:moveTo>
                  <a:pt x="0" y="0"/>
                </a:moveTo>
                <a:lnTo>
                  <a:pt x="6147488" y="0"/>
                </a:lnTo>
                <a:lnTo>
                  <a:pt x="6147488" y="7067521"/>
                </a:lnTo>
                <a:lnTo>
                  <a:pt x="0" y="7067521"/>
                </a:lnTo>
                <a:lnTo>
                  <a:pt x="0" y="0"/>
                </a:lnTo>
                <a:close/>
              </a:path>
            </a:pathLst>
          </a:custGeom>
          <a:blipFill>
            <a:blip r:embed="rId5"/>
            <a:stretch>
              <a:fillRect t="-895213" r="-280983" b="12665"/>
            </a:stretch>
          </a:blipFill>
        </p:spPr>
        <p:txBody>
          <a:bodyPr/>
          <a:lstStyle/>
          <a:p>
            <a:endParaRPr lang="en-AU" noProof="0" dirty="0"/>
          </a:p>
        </p:txBody>
      </p:sp>
      <p:sp>
        <p:nvSpPr>
          <p:cNvPr id="18" name="TextBox 17">
            <a:extLst>
              <a:ext uri="{FF2B5EF4-FFF2-40B4-BE49-F238E27FC236}">
                <a16:creationId xmlns:a16="http://schemas.microsoft.com/office/drawing/2014/main" id="{9D92C0FF-19B9-064F-EF36-7D529A8E66DE}"/>
              </a:ext>
            </a:extLst>
          </p:cNvPr>
          <p:cNvSpPr txBox="1"/>
          <p:nvPr/>
        </p:nvSpPr>
        <p:spPr>
          <a:xfrm>
            <a:off x="11593901" y="2921201"/>
            <a:ext cx="5393552" cy="954107"/>
          </a:xfrm>
          <a:prstGeom prst="rect">
            <a:avLst/>
          </a:prstGeom>
          <a:noFill/>
        </p:spPr>
        <p:txBody>
          <a:bodyPr wrap="square" rtlCol="0">
            <a:spAutoFit/>
          </a:bodyPr>
          <a:lstStyle/>
          <a:p>
            <a:pPr algn="ctr"/>
            <a:r>
              <a:rPr lang="en-AU" sz="3200" b="1" noProof="0" dirty="0">
                <a:solidFill>
                  <a:schemeClr val="bg1"/>
                </a:solidFill>
              </a:rPr>
              <a:t>Student Experience Survey</a:t>
            </a:r>
          </a:p>
          <a:p>
            <a:pPr algn="ctr"/>
            <a:r>
              <a:rPr lang="en-AU" sz="2400" b="1" noProof="0" dirty="0">
                <a:solidFill>
                  <a:schemeClr val="bg1"/>
                </a:solidFill>
              </a:rPr>
              <a:t>(2023)</a:t>
            </a:r>
          </a:p>
        </p:txBody>
      </p:sp>
      <p:grpSp>
        <p:nvGrpSpPr>
          <p:cNvPr id="19" name="Group 18">
            <a:extLst>
              <a:ext uri="{FF2B5EF4-FFF2-40B4-BE49-F238E27FC236}">
                <a16:creationId xmlns:a16="http://schemas.microsoft.com/office/drawing/2014/main" id="{4185ED56-CA31-E1AB-AADB-1E94855AD768}"/>
              </a:ext>
            </a:extLst>
          </p:cNvPr>
          <p:cNvGrpSpPr/>
          <p:nvPr/>
        </p:nvGrpSpPr>
        <p:grpSpPr>
          <a:xfrm>
            <a:off x="15289019" y="-563396"/>
            <a:ext cx="3563557" cy="11212764"/>
            <a:chOff x="15289019" y="-563396"/>
            <a:chExt cx="3563557" cy="11212764"/>
          </a:xfrm>
        </p:grpSpPr>
        <p:sp>
          <p:nvSpPr>
            <p:cNvPr id="20" name="Freeform 3">
              <a:extLst>
                <a:ext uri="{FF2B5EF4-FFF2-40B4-BE49-F238E27FC236}">
                  <a16:creationId xmlns:a16="http://schemas.microsoft.com/office/drawing/2014/main" id="{6B493773-EE3B-B2DF-80C4-D80B7754ACB5}"/>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6"/>
              <a:stretch>
                <a:fillRect/>
              </a:stretch>
            </a:blipFill>
          </p:spPr>
          <p:txBody>
            <a:bodyPr/>
            <a:lstStyle/>
            <a:p>
              <a:endParaRPr lang="en-AU" noProof="0" dirty="0"/>
            </a:p>
          </p:txBody>
        </p:sp>
        <p:sp>
          <p:nvSpPr>
            <p:cNvPr id="21" name="Freeform 4">
              <a:extLst>
                <a:ext uri="{FF2B5EF4-FFF2-40B4-BE49-F238E27FC236}">
                  <a16:creationId xmlns:a16="http://schemas.microsoft.com/office/drawing/2014/main" id="{42902ED1-C749-F944-F3C5-233A24EF5B9C}"/>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6"/>
              <a:stretch>
                <a:fillRect/>
              </a:stretch>
            </a:blipFill>
          </p:spPr>
          <p:txBody>
            <a:bodyPr/>
            <a:lstStyle/>
            <a:p>
              <a:endParaRPr lang="en-AU" noProof="0" dirty="0"/>
            </a:p>
          </p:txBody>
        </p:sp>
        <p:sp>
          <p:nvSpPr>
            <p:cNvPr id="22" name="Freeform 5">
              <a:extLst>
                <a:ext uri="{FF2B5EF4-FFF2-40B4-BE49-F238E27FC236}">
                  <a16:creationId xmlns:a16="http://schemas.microsoft.com/office/drawing/2014/main" id="{20380DF9-B88A-798F-A122-01E599166B20}"/>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6"/>
              <a:stretch>
                <a:fillRect/>
              </a:stretch>
            </a:blipFill>
          </p:spPr>
          <p:txBody>
            <a:bodyPr/>
            <a:lstStyle/>
            <a:p>
              <a:endParaRPr lang="en-AU" noProof="0" dirty="0"/>
            </a:p>
          </p:txBody>
        </p:sp>
      </p:grpSp>
      <p:grpSp>
        <p:nvGrpSpPr>
          <p:cNvPr id="23" name="Group 3">
            <a:extLst>
              <a:ext uri="{FF2B5EF4-FFF2-40B4-BE49-F238E27FC236}">
                <a16:creationId xmlns:a16="http://schemas.microsoft.com/office/drawing/2014/main" id="{3ACB0E9D-4B24-9F8B-29EA-BE6879C8CFCF}"/>
              </a:ext>
            </a:extLst>
          </p:cNvPr>
          <p:cNvGrpSpPr/>
          <p:nvPr/>
        </p:nvGrpSpPr>
        <p:grpSpPr>
          <a:xfrm>
            <a:off x="200801" y="2108489"/>
            <a:ext cx="10048880" cy="869373"/>
            <a:chOff x="0" y="0"/>
            <a:chExt cx="7046221" cy="609600"/>
          </a:xfrm>
        </p:grpSpPr>
        <p:sp>
          <p:nvSpPr>
            <p:cNvPr id="24" name="Freeform 4">
              <a:extLst>
                <a:ext uri="{FF2B5EF4-FFF2-40B4-BE49-F238E27FC236}">
                  <a16:creationId xmlns:a16="http://schemas.microsoft.com/office/drawing/2014/main" id="{960F0FEB-7E33-D5CD-8EB2-5EF02D86ACDC}"/>
                </a:ext>
              </a:extLst>
            </p:cNvPr>
            <p:cNvSpPr/>
            <p:nvPr/>
          </p:nvSpPr>
          <p:spPr>
            <a:xfrm>
              <a:off x="0" y="0"/>
              <a:ext cx="7046221" cy="609600"/>
            </a:xfrm>
            <a:custGeom>
              <a:avLst/>
              <a:gdLst/>
              <a:ahLst/>
              <a:cxnLst/>
              <a:rect l="l" t="t" r="r" b="b"/>
              <a:pathLst>
                <a:path w="7046221" h="609600">
                  <a:moveTo>
                    <a:pt x="203200" y="0"/>
                  </a:moveTo>
                  <a:lnTo>
                    <a:pt x="6843021" y="0"/>
                  </a:lnTo>
                  <a:lnTo>
                    <a:pt x="7046221" y="609600"/>
                  </a:lnTo>
                  <a:lnTo>
                    <a:pt x="0" y="609600"/>
                  </a:lnTo>
                  <a:lnTo>
                    <a:pt x="203200" y="0"/>
                  </a:lnTo>
                  <a:close/>
                </a:path>
              </a:pathLst>
            </a:custGeom>
            <a:solidFill>
              <a:srgbClr val="D70424"/>
            </a:solidFill>
          </p:spPr>
          <p:txBody>
            <a:bodyPr/>
            <a:lstStyle/>
            <a:p>
              <a:endParaRPr lang="en-AU" noProof="0" dirty="0">
                <a:solidFill>
                  <a:srgbClr val="C00000"/>
                </a:solidFill>
              </a:endParaRPr>
            </a:p>
          </p:txBody>
        </p:sp>
        <p:sp>
          <p:nvSpPr>
            <p:cNvPr id="25" name="TextBox 5">
              <a:extLst>
                <a:ext uri="{FF2B5EF4-FFF2-40B4-BE49-F238E27FC236}">
                  <a16:creationId xmlns:a16="http://schemas.microsoft.com/office/drawing/2014/main" id="{BDE75356-C97A-2C4C-9AAB-D715C87F6A8F}"/>
                </a:ext>
              </a:extLst>
            </p:cNvPr>
            <p:cNvSpPr txBox="1"/>
            <p:nvPr/>
          </p:nvSpPr>
          <p:spPr>
            <a:xfrm>
              <a:off x="127000" y="19050"/>
              <a:ext cx="6792221" cy="590550"/>
            </a:xfrm>
            <a:prstGeom prst="rect">
              <a:avLst/>
            </a:prstGeom>
          </p:spPr>
          <p:txBody>
            <a:bodyPr lIns="50800" tIns="50800" rIns="50800" bIns="50800" rtlCol="0" anchor="ctr"/>
            <a:lstStyle/>
            <a:p>
              <a:pPr algn="ctr">
                <a:lnSpc>
                  <a:spcPts val="2574"/>
                </a:lnSpc>
              </a:pPr>
              <a:endParaRPr lang="en-AU" noProof="0" dirty="0">
                <a:solidFill>
                  <a:srgbClr val="C00000"/>
                </a:solidFill>
              </a:endParaRPr>
            </a:p>
          </p:txBody>
        </p:sp>
      </p:grpSp>
      <p:sp>
        <p:nvSpPr>
          <p:cNvPr id="26" name="TextBox 12">
            <a:extLst>
              <a:ext uri="{FF2B5EF4-FFF2-40B4-BE49-F238E27FC236}">
                <a16:creationId xmlns:a16="http://schemas.microsoft.com/office/drawing/2014/main" id="{D4E67787-0C80-DC03-23CB-E7ACF0F2BE54}"/>
              </a:ext>
            </a:extLst>
          </p:cNvPr>
          <p:cNvSpPr txBox="1"/>
          <p:nvPr/>
        </p:nvSpPr>
        <p:spPr>
          <a:xfrm>
            <a:off x="1583101" y="2093124"/>
            <a:ext cx="7935621" cy="960432"/>
          </a:xfrm>
          <a:prstGeom prst="rect">
            <a:avLst/>
          </a:prstGeom>
        </p:spPr>
        <p:txBody>
          <a:bodyPr lIns="0" tIns="0" rIns="0" bIns="0" rtlCol="0" anchor="t">
            <a:spAutoFit/>
          </a:bodyPr>
          <a:lstStyle/>
          <a:p>
            <a:pPr algn="l">
              <a:lnSpc>
                <a:spcPts val="7000"/>
              </a:lnSpc>
              <a:spcBef>
                <a:spcPct val="0"/>
              </a:spcBef>
            </a:pPr>
            <a:r>
              <a:rPr lang="en-AU" sz="5000" noProof="0" dirty="0">
                <a:solidFill>
                  <a:srgbClr val="FFFFFF"/>
                </a:solidFill>
                <a:latin typeface="Droid Serif Bold"/>
                <a:ea typeface="Droid Serif Bold"/>
                <a:cs typeface="Droid Serif Bold"/>
                <a:sym typeface="Droid Serif Bold"/>
              </a:rPr>
              <a:t>Introduction to UBSS</a:t>
            </a:r>
          </a:p>
        </p:txBody>
      </p:sp>
    </p:spTree>
    <p:extLst>
      <p:ext uri="{BB962C8B-B14F-4D97-AF65-F5344CB8AC3E}">
        <p14:creationId xmlns:p14="http://schemas.microsoft.com/office/powerpoint/2010/main" val="46110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p>
        </p:txBody>
      </p:sp>
      <p:grpSp>
        <p:nvGrpSpPr>
          <p:cNvPr id="3" name="Group 3"/>
          <p:cNvGrpSpPr/>
          <p:nvPr/>
        </p:nvGrpSpPr>
        <p:grpSpPr>
          <a:xfrm>
            <a:off x="200801" y="2108489"/>
            <a:ext cx="10048880" cy="869373"/>
            <a:chOff x="0" y="0"/>
            <a:chExt cx="7046221" cy="609600"/>
          </a:xfrm>
        </p:grpSpPr>
        <p:sp>
          <p:nvSpPr>
            <p:cNvPr id="4" name="Freeform 4"/>
            <p:cNvSpPr/>
            <p:nvPr/>
          </p:nvSpPr>
          <p:spPr>
            <a:xfrm>
              <a:off x="0" y="0"/>
              <a:ext cx="7046221" cy="609600"/>
            </a:xfrm>
            <a:custGeom>
              <a:avLst/>
              <a:gdLst/>
              <a:ahLst/>
              <a:cxnLst/>
              <a:rect l="l" t="t" r="r" b="b"/>
              <a:pathLst>
                <a:path w="7046221" h="609600">
                  <a:moveTo>
                    <a:pt x="203200" y="0"/>
                  </a:moveTo>
                  <a:lnTo>
                    <a:pt x="6843021" y="0"/>
                  </a:lnTo>
                  <a:lnTo>
                    <a:pt x="7046221" y="609600"/>
                  </a:lnTo>
                  <a:lnTo>
                    <a:pt x="0" y="609600"/>
                  </a:lnTo>
                  <a:lnTo>
                    <a:pt x="203200" y="0"/>
                  </a:lnTo>
                  <a:close/>
                </a:path>
              </a:pathLst>
            </a:custGeom>
            <a:solidFill>
              <a:srgbClr val="D70424"/>
            </a:solidFill>
          </p:spPr>
          <p:txBody>
            <a:bodyPr/>
            <a:lstStyle/>
            <a:p>
              <a:endParaRPr lang="en-AU" noProof="0" dirty="0">
                <a:solidFill>
                  <a:srgbClr val="C00000"/>
                </a:solidFill>
              </a:endParaRPr>
            </a:p>
          </p:txBody>
        </p:sp>
        <p:sp>
          <p:nvSpPr>
            <p:cNvPr id="5" name="TextBox 5"/>
            <p:cNvSpPr txBox="1"/>
            <p:nvPr/>
          </p:nvSpPr>
          <p:spPr>
            <a:xfrm>
              <a:off x="127000" y="19050"/>
              <a:ext cx="6792221" cy="590550"/>
            </a:xfrm>
            <a:prstGeom prst="rect">
              <a:avLst/>
            </a:prstGeom>
          </p:spPr>
          <p:txBody>
            <a:bodyPr lIns="50800" tIns="50800" rIns="50800" bIns="50800" rtlCol="0" anchor="ctr"/>
            <a:lstStyle/>
            <a:p>
              <a:pPr algn="ctr">
                <a:lnSpc>
                  <a:spcPts val="2574"/>
                </a:lnSpc>
              </a:pPr>
              <a:endParaRPr lang="en-AU" noProof="0" dirty="0">
                <a:solidFill>
                  <a:srgbClr val="C00000"/>
                </a:solidFill>
              </a:endParaRPr>
            </a:p>
          </p:txBody>
        </p:sp>
      </p:grpSp>
      <p:sp>
        <p:nvSpPr>
          <p:cNvPr id="6" name="TextBox 6"/>
          <p:cNvSpPr txBox="1"/>
          <p:nvPr/>
        </p:nvSpPr>
        <p:spPr>
          <a:xfrm>
            <a:off x="10223177" y="7883860"/>
            <a:ext cx="656520" cy="323088"/>
          </a:xfrm>
          <a:prstGeom prst="rect">
            <a:avLst/>
          </a:prstGeom>
        </p:spPr>
        <p:txBody>
          <a:bodyPr lIns="0" tIns="0" rIns="0" bIns="0" rtlCol="0" anchor="t">
            <a:spAutoFit/>
          </a:bodyPr>
          <a:lstStyle/>
          <a:p>
            <a:pPr algn="ctr">
              <a:lnSpc>
                <a:spcPts val="2691"/>
              </a:lnSpc>
            </a:pPr>
            <a:r>
              <a:rPr lang="en-AU" sz="2300" spc="-46" noProof="0" dirty="0">
                <a:solidFill>
                  <a:srgbClr val="FFFFFF"/>
                </a:solidFill>
                <a:latin typeface="Open Sauce Bold"/>
                <a:ea typeface="Open Sauce Bold"/>
                <a:cs typeface="Open Sauce Bold"/>
                <a:sym typeface="Open Sauce Bold"/>
              </a:rPr>
              <a:t>08</a:t>
            </a:r>
          </a:p>
        </p:txBody>
      </p:sp>
      <p:sp>
        <p:nvSpPr>
          <p:cNvPr id="10" name="TextBox 10"/>
          <p:cNvSpPr txBox="1"/>
          <p:nvPr/>
        </p:nvSpPr>
        <p:spPr>
          <a:xfrm>
            <a:off x="671357" y="3538276"/>
            <a:ext cx="16945286" cy="5834931"/>
          </a:xfrm>
          <a:prstGeom prst="rect">
            <a:avLst/>
          </a:prstGeom>
        </p:spPr>
        <p:txBody>
          <a:bodyPr lIns="0" tIns="0" rIns="0" bIns="0" rtlCol="0" anchor="t">
            <a:spAutoFit/>
          </a:bodyPr>
          <a:lstStyle/>
          <a:p>
            <a:pPr algn="l">
              <a:lnSpc>
                <a:spcPts val="3509"/>
              </a:lnSpc>
            </a:pPr>
            <a:r>
              <a:rPr lang="en-AU" sz="3000" kern="0" noProof="0" dirty="0">
                <a:solidFill>
                  <a:srgbClr val="D70424"/>
                </a:solidFill>
                <a:latin typeface="Arial" panose="020B0604020202020204" pitchFamily="34" charset="0"/>
                <a:ea typeface="Open Sauce Bold"/>
                <a:cs typeface="Arial" panose="020B0604020202020204" pitchFamily="34" charset="0"/>
                <a:sym typeface="Open Sauce Bold"/>
              </a:rPr>
              <a:t>UBSS Mission</a:t>
            </a:r>
          </a:p>
          <a:p>
            <a:pPr algn="l">
              <a:lnSpc>
                <a:spcPts val="3509"/>
              </a:lnSpc>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UBSS launches careers for the entrepreneurs of the future</a:t>
            </a:r>
          </a:p>
          <a:p>
            <a:pPr algn="l">
              <a:lnSpc>
                <a:spcPts val="3509"/>
              </a:lnSpc>
            </a:pPr>
            <a:endParaRPr lang="en-AU" sz="3000"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AU" sz="3000" kern="0" noProof="0" dirty="0">
                <a:solidFill>
                  <a:srgbClr val="D70424"/>
                </a:solidFill>
                <a:latin typeface="Arial" panose="020B0604020202020204" pitchFamily="34" charset="0"/>
                <a:ea typeface="Open Sauce Bold"/>
                <a:cs typeface="Arial" panose="020B0604020202020204" pitchFamily="34" charset="0"/>
                <a:sym typeface="Open Sauce Bold"/>
              </a:rPr>
              <a:t>UBSS Motto</a:t>
            </a:r>
          </a:p>
          <a:p>
            <a:pPr algn="l">
              <a:lnSpc>
                <a:spcPts val="3509"/>
              </a:lnSpc>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“Launch Your Career"</a:t>
            </a:r>
          </a:p>
          <a:p>
            <a:pPr algn="l">
              <a:lnSpc>
                <a:spcPts val="3509"/>
              </a:lnSpc>
            </a:pPr>
            <a:endParaRPr lang="en-AU" sz="3000"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AU" sz="3000" kern="0" noProof="0" dirty="0">
                <a:solidFill>
                  <a:srgbClr val="D70424"/>
                </a:solidFill>
                <a:latin typeface="Arial" panose="020B0604020202020204" pitchFamily="34" charset="0"/>
                <a:ea typeface="Open Sauce Bold"/>
                <a:cs typeface="Arial" panose="020B0604020202020204" pitchFamily="34" charset="0"/>
                <a:sym typeface="Open Sauce Bold"/>
              </a:rPr>
              <a:t>UBSS Values</a:t>
            </a:r>
          </a:p>
          <a:p>
            <a:pPr algn="l">
              <a:lnSpc>
                <a:spcPts val="3509"/>
              </a:lnSpc>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Delivering the Bachelor of Business, Bachelor of Accounting and MBA with an Australian experience.</a:t>
            </a:r>
          </a:p>
          <a:p>
            <a:pPr algn="l">
              <a:lnSpc>
                <a:spcPts val="3509"/>
              </a:lnSpc>
            </a:pPr>
            <a:endParaRPr lang="en-AU" sz="3000"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AU" sz="3000" kern="0" noProof="0" dirty="0">
                <a:solidFill>
                  <a:srgbClr val="000000"/>
                </a:solidFill>
                <a:latin typeface="Arial" panose="020B0604020202020204" pitchFamily="34" charset="0"/>
                <a:ea typeface="Open Sauce"/>
                <a:cs typeface="Arial" panose="020B0604020202020204" pitchFamily="34" charset="0"/>
                <a:sym typeface="Open Sauce"/>
              </a:rPr>
              <a:t>Providing a learning environment for the entrepreneurs of the future offering a high level of student support and care to deliver a quality learning space  providing access to online and classroom education technology for all students ensuring academic excellence &amp; free intellectual Inquiry.</a:t>
            </a:r>
          </a:p>
        </p:txBody>
      </p:sp>
      <p:sp>
        <p:nvSpPr>
          <p:cNvPr id="11" name="Freeform 1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3"/>
            <a:stretch>
              <a:fillRect t="-2895" b="-2895"/>
            </a:stretch>
          </a:blipFill>
        </p:spPr>
        <p:txBody>
          <a:bodyPr/>
          <a:lstStyle/>
          <a:p>
            <a:endParaRPr lang="en-AU" noProof="0" dirty="0"/>
          </a:p>
        </p:txBody>
      </p:sp>
      <p:sp>
        <p:nvSpPr>
          <p:cNvPr id="12" name="TextBox 12"/>
          <p:cNvSpPr txBox="1"/>
          <p:nvPr/>
        </p:nvSpPr>
        <p:spPr>
          <a:xfrm>
            <a:off x="1583101" y="2093124"/>
            <a:ext cx="7935621" cy="960432"/>
          </a:xfrm>
          <a:prstGeom prst="rect">
            <a:avLst/>
          </a:prstGeom>
        </p:spPr>
        <p:txBody>
          <a:bodyPr lIns="0" tIns="0" rIns="0" bIns="0" rtlCol="0" anchor="t">
            <a:spAutoFit/>
          </a:bodyPr>
          <a:lstStyle/>
          <a:p>
            <a:pPr algn="l">
              <a:lnSpc>
                <a:spcPts val="7000"/>
              </a:lnSpc>
              <a:spcBef>
                <a:spcPct val="0"/>
              </a:spcBef>
            </a:pPr>
            <a:r>
              <a:rPr lang="en-AU" sz="5000" noProof="0" dirty="0">
                <a:solidFill>
                  <a:srgbClr val="FFFFFF"/>
                </a:solidFill>
                <a:latin typeface="Droid Serif Bold"/>
                <a:ea typeface="Droid Serif Bold"/>
                <a:cs typeface="Droid Serif Bold"/>
                <a:sym typeface="Droid Serif Bold"/>
              </a:rPr>
              <a:t>Introduction to UBSS</a:t>
            </a:r>
          </a:p>
        </p:txBody>
      </p:sp>
      <p:grpSp>
        <p:nvGrpSpPr>
          <p:cNvPr id="15" name="Group 14">
            <a:extLst>
              <a:ext uri="{FF2B5EF4-FFF2-40B4-BE49-F238E27FC236}">
                <a16:creationId xmlns:a16="http://schemas.microsoft.com/office/drawing/2014/main" id="{712E8DD0-E7D0-24A8-C77D-4E40024A4E9E}"/>
              </a:ext>
            </a:extLst>
          </p:cNvPr>
          <p:cNvGrpSpPr/>
          <p:nvPr/>
        </p:nvGrpSpPr>
        <p:grpSpPr>
          <a:xfrm>
            <a:off x="15289019" y="-563396"/>
            <a:ext cx="3563557" cy="11212764"/>
            <a:chOff x="15289019" y="-563396"/>
            <a:chExt cx="3563557" cy="11212764"/>
          </a:xfrm>
        </p:grpSpPr>
        <p:sp>
          <p:nvSpPr>
            <p:cNvPr id="16" name="Freeform 3">
              <a:extLst>
                <a:ext uri="{FF2B5EF4-FFF2-40B4-BE49-F238E27FC236}">
                  <a16:creationId xmlns:a16="http://schemas.microsoft.com/office/drawing/2014/main" id="{D933E23C-6240-8B44-0A67-34A3817B92DE}"/>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7" name="Freeform 4">
              <a:extLst>
                <a:ext uri="{FF2B5EF4-FFF2-40B4-BE49-F238E27FC236}">
                  <a16:creationId xmlns:a16="http://schemas.microsoft.com/office/drawing/2014/main" id="{96419471-B196-D60F-7B60-80CEA46318FD}"/>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8" name="Freeform 5">
              <a:extLst>
                <a:ext uri="{FF2B5EF4-FFF2-40B4-BE49-F238E27FC236}">
                  <a16:creationId xmlns:a16="http://schemas.microsoft.com/office/drawing/2014/main" id="{D8C06380-DC5E-0CA8-4103-292ABB25ECC0}"/>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42" y="69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AU" noProof="0" dirty="0">
              <a:latin typeface="Arial" panose="020B0604020202020204" pitchFamily="34" charset="0"/>
              <a:cs typeface="Arial" panose="020B0604020202020204" pitchFamily="34" charset="0"/>
            </a:endParaRPr>
          </a:p>
        </p:txBody>
      </p:sp>
      <p:sp>
        <p:nvSpPr>
          <p:cNvPr id="9" name="AutoShape 9"/>
          <p:cNvSpPr/>
          <p:nvPr/>
        </p:nvSpPr>
        <p:spPr>
          <a:xfrm>
            <a:off x="6999654" y="7460697"/>
            <a:ext cx="460340" cy="0"/>
          </a:xfrm>
          <a:prstGeom prst="line">
            <a:avLst/>
          </a:prstGeom>
          <a:ln w="47625" cap="flat">
            <a:solidFill>
              <a:srgbClr val="FFFFFF"/>
            </a:solidFill>
            <a:prstDash val="solid"/>
            <a:headEnd type="none" w="sm" len="sm"/>
            <a:tailEnd type="arrow" w="med" len="sm"/>
          </a:ln>
        </p:spPr>
        <p:txBody>
          <a:bodyPr/>
          <a:lstStyle/>
          <a:p>
            <a:endParaRPr lang="en-AU" noProof="0" dirty="0"/>
          </a:p>
        </p:txBody>
      </p:sp>
      <p:sp>
        <p:nvSpPr>
          <p:cNvPr id="11" name="TextBox 11"/>
          <p:cNvSpPr txBox="1"/>
          <p:nvPr/>
        </p:nvSpPr>
        <p:spPr>
          <a:xfrm>
            <a:off x="1073193" y="6004622"/>
            <a:ext cx="13938207" cy="2391360"/>
          </a:xfrm>
          <a:prstGeom prst="rect">
            <a:avLst/>
          </a:prstGeom>
        </p:spPr>
        <p:txBody>
          <a:bodyPr wrap="square" lIns="0" tIns="0" rIns="0" bIns="0" rtlCol="0" anchor="t">
            <a:spAutoFit/>
          </a:bodyPr>
          <a:lstStyle/>
          <a:p>
            <a:pPr algn="just">
              <a:lnSpc>
                <a:spcPct val="150000"/>
              </a:lnSpc>
            </a:pPr>
            <a:r>
              <a:rPr lang="en-AU" sz="3600" kern="0" noProof="0" dirty="0">
                <a:solidFill>
                  <a:srgbClr val="000000"/>
                </a:solidFill>
                <a:latin typeface="Arial" panose="020B0604020202020204" pitchFamily="34" charset="0"/>
                <a:ea typeface="Open Sauce"/>
                <a:cs typeface="Arial" panose="020B0604020202020204" pitchFamily="34" charset="0"/>
                <a:sym typeface="Open Sauce"/>
              </a:rPr>
              <a:t>It is the School’s objective to prepare you to be work ready in the business world after completion of your degree.</a:t>
            </a:r>
          </a:p>
          <a:p>
            <a:pPr algn="just">
              <a:lnSpc>
                <a:spcPct val="150000"/>
              </a:lnSpc>
            </a:pPr>
            <a:endParaRPr lang="en-AU" sz="3600" kern="0" noProof="0" dirty="0">
              <a:solidFill>
                <a:srgbClr val="000000"/>
              </a:solidFill>
              <a:latin typeface="Arial" panose="020B0604020202020204" pitchFamily="34" charset="0"/>
              <a:ea typeface="Open Sauce"/>
              <a:cs typeface="Arial" panose="020B0604020202020204" pitchFamily="34" charset="0"/>
              <a:sym typeface="Open Sauce"/>
            </a:endParaRPr>
          </a:p>
        </p:txBody>
      </p:sp>
      <p:sp>
        <p:nvSpPr>
          <p:cNvPr id="12" name="TextBox 12"/>
          <p:cNvSpPr txBox="1"/>
          <p:nvPr/>
        </p:nvSpPr>
        <p:spPr>
          <a:xfrm>
            <a:off x="1073193" y="4882609"/>
            <a:ext cx="5332021" cy="719924"/>
          </a:xfrm>
          <a:prstGeom prst="rect">
            <a:avLst/>
          </a:prstGeom>
        </p:spPr>
        <p:txBody>
          <a:bodyPr lIns="0" tIns="0" rIns="0" bIns="0" rtlCol="0" anchor="t">
            <a:spAutoFit/>
          </a:bodyPr>
          <a:lstStyle/>
          <a:p>
            <a:pPr algn="just">
              <a:lnSpc>
                <a:spcPts val="5602"/>
              </a:lnSpc>
            </a:pPr>
            <a:r>
              <a:rPr lang="en-AU" sz="4788" kern="0" noProof="0" dirty="0">
                <a:solidFill>
                  <a:srgbClr val="E20000"/>
                </a:solidFill>
                <a:latin typeface="Arial" panose="020B0604020202020204" pitchFamily="34" charset="0"/>
                <a:ea typeface="Open Sauce Bold"/>
                <a:cs typeface="Arial" panose="020B0604020202020204" pitchFamily="34" charset="0"/>
                <a:sym typeface="Open Sauce Bold"/>
              </a:rPr>
              <a:t>Our commitment:</a:t>
            </a:r>
          </a:p>
        </p:txBody>
      </p:sp>
      <p:sp>
        <p:nvSpPr>
          <p:cNvPr id="13" name="Freeform 13"/>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3"/>
            <a:stretch>
              <a:fillRect t="-2846" b="-1156"/>
            </a:stretch>
          </a:blipFill>
        </p:spPr>
        <p:txBody>
          <a:bodyPr/>
          <a:lstStyle/>
          <a:p>
            <a:endParaRPr lang="en-AU" noProof="0" dirty="0"/>
          </a:p>
        </p:txBody>
      </p:sp>
      <p:grpSp>
        <p:nvGrpSpPr>
          <p:cNvPr id="14" name="Group 13">
            <a:extLst>
              <a:ext uri="{FF2B5EF4-FFF2-40B4-BE49-F238E27FC236}">
                <a16:creationId xmlns:a16="http://schemas.microsoft.com/office/drawing/2014/main" id="{3F53CF57-6A56-A7BE-D919-303B0818D29B}"/>
              </a:ext>
            </a:extLst>
          </p:cNvPr>
          <p:cNvGrpSpPr/>
          <p:nvPr/>
        </p:nvGrpSpPr>
        <p:grpSpPr>
          <a:xfrm>
            <a:off x="15289019" y="-563396"/>
            <a:ext cx="3563557" cy="11212764"/>
            <a:chOff x="15289019" y="-563396"/>
            <a:chExt cx="3563557" cy="11212764"/>
          </a:xfrm>
        </p:grpSpPr>
        <p:sp>
          <p:nvSpPr>
            <p:cNvPr id="15" name="Freeform 3">
              <a:extLst>
                <a:ext uri="{FF2B5EF4-FFF2-40B4-BE49-F238E27FC236}">
                  <a16:creationId xmlns:a16="http://schemas.microsoft.com/office/drawing/2014/main" id="{C87ACFAA-C880-0169-1ACC-F60E8D74354C}"/>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4"/>
              <a:stretch>
                <a:fillRect/>
              </a:stretch>
            </a:blipFill>
          </p:spPr>
          <p:txBody>
            <a:bodyPr/>
            <a:lstStyle/>
            <a:p>
              <a:endParaRPr lang="en-AU" noProof="0" dirty="0"/>
            </a:p>
          </p:txBody>
        </p:sp>
        <p:sp>
          <p:nvSpPr>
            <p:cNvPr id="16" name="Freeform 4">
              <a:extLst>
                <a:ext uri="{FF2B5EF4-FFF2-40B4-BE49-F238E27FC236}">
                  <a16:creationId xmlns:a16="http://schemas.microsoft.com/office/drawing/2014/main" id="{1FDA1B89-0CCC-5EF1-4080-241FEE2DDD01}"/>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AU" noProof="0" dirty="0"/>
            </a:p>
          </p:txBody>
        </p:sp>
        <p:sp>
          <p:nvSpPr>
            <p:cNvPr id="17" name="Freeform 5">
              <a:extLst>
                <a:ext uri="{FF2B5EF4-FFF2-40B4-BE49-F238E27FC236}">
                  <a16:creationId xmlns:a16="http://schemas.microsoft.com/office/drawing/2014/main" id="{5CCF2A95-41D8-5B48-CE8F-8CAA636EA080}"/>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AU" noProof="0" dirty="0"/>
            </a:p>
          </p:txBody>
        </p:sp>
      </p:grpSp>
      <p:grpSp>
        <p:nvGrpSpPr>
          <p:cNvPr id="18" name="Group 3">
            <a:extLst>
              <a:ext uri="{FF2B5EF4-FFF2-40B4-BE49-F238E27FC236}">
                <a16:creationId xmlns:a16="http://schemas.microsoft.com/office/drawing/2014/main" id="{59FB4913-39EC-3640-7342-F8CDED82B733}"/>
              </a:ext>
            </a:extLst>
          </p:cNvPr>
          <p:cNvGrpSpPr/>
          <p:nvPr/>
        </p:nvGrpSpPr>
        <p:grpSpPr>
          <a:xfrm>
            <a:off x="200801" y="2108489"/>
            <a:ext cx="10048880" cy="869373"/>
            <a:chOff x="0" y="0"/>
            <a:chExt cx="7046221" cy="609600"/>
          </a:xfrm>
        </p:grpSpPr>
        <p:sp>
          <p:nvSpPr>
            <p:cNvPr id="19" name="Freeform 4">
              <a:extLst>
                <a:ext uri="{FF2B5EF4-FFF2-40B4-BE49-F238E27FC236}">
                  <a16:creationId xmlns:a16="http://schemas.microsoft.com/office/drawing/2014/main" id="{043DA804-FA59-9B8B-56FA-8C1003919FEB}"/>
                </a:ext>
              </a:extLst>
            </p:cNvPr>
            <p:cNvSpPr/>
            <p:nvPr/>
          </p:nvSpPr>
          <p:spPr>
            <a:xfrm>
              <a:off x="0" y="0"/>
              <a:ext cx="7046221" cy="609600"/>
            </a:xfrm>
            <a:custGeom>
              <a:avLst/>
              <a:gdLst/>
              <a:ahLst/>
              <a:cxnLst/>
              <a:rect l="l" t="t" r="r" b="b"/>
              <a:pathLst>
                <a:path w="7046221" h="609600">
                  <a:moveTo>
                    <a:pt x="203200" y="0"/>
                  </a:moveTo>
                  <a:lnTo>
                    <a:pt x="6843021" y="0"/>
                  </a:lnTo>
                  <a:lnTo>
                    <a:pt x="7046221" y="609600"/>
                  </a:lnTo>
                  <a:lnTo>
                    <a:pt x="0" y="609600"/>
                  </a:lnTo>
                  <a:lnTo>
                    <a:pt x="203200" y="0"/>
                  </a:lnTo>
                  <a:close/>
                </a:path>
              </a:pathLst>
            </a:custGeom>
            <a:solidFill>
              <a:srgbClr val="D70424"/>
            </a:solidFill>
          </p:spPr>
          <p:txBody>
            <a:bodyPr/>
            <a:lstStyle/>
            <a:p>
              <a:endParaRPr lang="en-AU" noProof="0" dirty="0">
                <a:solidFill>
                  <a:srgbClr val="C00000"/>
                </a:solidFill>
              </a:endParaRPr>
            </a:p>
          </p:txBody>
        </p:sp>
        <p:sp>
          <p:nvSpPr>
            <p:cNvPr id="20" name="TextBox 5">
              <a:extLst>
                <a:ext uri="{FF2B5EF4-FFF2-40B4-BE49-F238E27FC236}">
                  <a16:creationId xmlns:a16="http://schemas.microsoft.com/office/drawing/2014/main" id="{17FEF8E9-439A-39C5-5B74-B2F5904D0384}"/>
                </a:ext>
              </a:extLst>
            </p:cNvPr>
            <p:cNvSpPr txBox="1"/>
            <p:nvPr/>
          </p:nvSpPr>
          <p:spPr>
            <a:xfrm>
              <a:off x="127000" y="19050"/>
              <a:ext cx="6792221" cy="590550"/>
            </a:xfrm>
            <a:prstGeom prst="rect">
              <a:avLst/>
            </a:prstGeom>
          </p:spPr>
          <p:txBody>
            <a:bodyPr lIns="50800" tIns="50800" rIns="50800" bIns="50800" rtlCol="0" anchor="ctr"/>
            <a:lstStyle/>
            <a:p>
              <a:pPr algn="ctr">
                <a:lnSpc>
                  <a:spcPts val="2574"/>
                </a:lnSpc>
              </a:pPr>
              <a:endParaRPr lang="en-AU" noProof="0" dirty="0">
                <a:solidFill>
                  <a:srgbClr val="C00000"/>
                </a:solidFill>
              </a:endParaRPr>
            </a:p>
          </p:txBody>
        </p:sp>
      </p:grpSp>
      <p:sp>
        <p:nvSpPr>
          <p:cNvPr id="21" name="TextBox 12">
            <a:extLst>
              <a:ext uri="{FF2B5EF4-FFF2-40B4-BE49-F238E27FC236}">
                <a16:creationId xmlns:a16="http://schemas.microsoft.com/office/drawing/2014/main" id="{07A9A4DB-5D60-771A-88C1-1EAC9A8D7263}"/>
              </a:ext>
            </a:extLst>
          </p:cNvPr>
          <p:cNvSpPr txBox="1"/>
          <p:nvPr/>
        </p:nvSpPr>
        <p:spPr>
          <a:xfrm>
            <a:off x="1583101" y="2093124"/>
            <a:ext cx="7935621" cy="960432"/>
          </a:xfrm>
          <a:prstGeom prst="rect">
            <a:avLst/>
          </a:prstGeom>
        </p:spPr>
        <p:txBody>
          <a:bodyPr lIns="0" tIns="0" rIns="0" bIns="0" rtlCol="0" anchor="t">
            <a:spAutoFit/>
          </a:bodyPr>
          <a:lstStyle/>
          <a:p>
            <a:pPr algn="l">
              <a:lnSpc>
                <a:spcPts val="7000"/>
              </a:lnSpc>
              <a:spcBef>
                <a:spcPct val="0"/>
              </a:spcBef>
            </a:pPr>
            <a:r>
              <a:rPr lang="en-AU" sz="5000" noProof="0" dirty="0">
                <a:solidFill>
                  <a:srgbClr val="FFFFFF"/>
                </a:solidFill>
                <a:latin typeface="Droid Serif Bold"/>
                <a:ea typeface="Droid Serif Bold"/>
                <a:cs typeface="Droid Serif Bold"/>
                <a:sym typeface="Droid Serif Bold"/>
              </a:rPr>
              <a:t>Introduction to UBSS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AU" noProof="0" dirty="0"/>
          </a:p>
        </p:txBody>
      </p:sp>
      <p:grpSp>
        <p:nvGrpSpPr>
          <p:cNvPr id="3" name="Group 3"/>
          <p:cNvGrpSpPr/>
          <p:nvPr/>
        </p:nvGrpSpPr>
        <p:grpSpPr>
          <a:xfrm>
            <a:off x="152400" y="2063081"/>
            <a:ext cx="8101547" cy="869373"/>
            <a:chOff x="0" y="0"/>
            <a:chExt cx="5680761" cy="609600"/>
          </a:xfrm>
        </p:grpSpPr>
        <p:sp>
          <p:nvSpPr>
            <p:cNvPr id="4" name="Freeform 4"/>
            <p:cNvSpPr/>
            <p:nvPr/>
          </p:nvSpPr>
          <p:spPr>
            <a:xfrm>
              <a:off x="0" y="0"/>
              <a:ext cx="5680761" cy="609600"/>
            </a:xfrm>
            <a:custGeom>
              <a:avLst/>
              <a:gdLst/>
              <a:ahLst/>
              <a:cxnLst/>
              <a:rect l="l" t="t" r="r" b="b"/>
              <a:pathLst>
                <a:path w="5680761" h="609600">
                  <a:moveTo>
                    <a:pt x="203200" y="0"/>
                  </a:moveTo>
                  <a:lnTo>
                    <a:pt x="5477561" y="0"/>
                  </a:lnTo>
                  <a:lnTo>
                    <a:pt x="5680761" y="609600"/>
                  </a:lnTo>
                  <a:lnTo>
                    <a:pt x="0" y="609600"/>
                  </a:lnTo>
                  <a:lnTo>
                    <a:pt x="203200" y="0"/>
                  </a:lnTo>
                  <a:close/>
                </a:path>
              </a:pathLst>
            </a:custGeom>
            <a:solidFill>
              <a:srgbClr val="D70424"/>
            </a:solidFill>
          </p:spPr>
          <p:txBody>
            <a:bodyPr/>
            <a:lstStyle/>
            <a:p>
              <a:endParaRPr lang="en-AU" noProof="0" dirty="0"/>
            </a:p>
          </p:txBody>
        </p:sp>
        <p:sp>
          <p:nvSpPr>
            <p:cNvPr id="5" name="TextBox 5"/>
            <p:cNvSpPr txBox="1"/>
            <p:nvPr/>
          </p:nvSpPr>
          <p:spPr>
            <a:xfrm>
              <a:off x="127000" y="19050"/>
              <a:ext cx="5426761" cy="590550"/>
            </a:xfrm>
            <a:prstGeom prst="rect">
              <a:avLst/>
            </a:prstGeom>
          </p:spPr>
          <p:txBody>
            <a:bodyPr lIns="50800" tIns="50800" rIns="50800" bIns="50800" rtlCol="0" anchor="ctr"/>
            <a:lstStyle/>
            <a:p>
              <a:pPr algn="ctr">
                <a:lnSpc>
                  <a:spcPts val="2574"/>
                </a:lnSpc>
              </a:pPr>
              <a:endParaRPr lang="en-AU" noProof="0" dirty="0"/>
            </a:p>
          </p:txBody>
        </p:sp>
      </p:grpSp>
      <p:sp>
        <p:nvSpPr>
          <p:cNvPr id="9" name="TextBox 9"/>
          <p:cNvSpPr txBox="1"/>
          <p:nvPr/>
        </p:nvSpPr>
        <p:spPr>
          <a:xfrm>
            <a:off x="1002627" y="3204852"/>
            <a:ext cx="15977945" cy="6732612"/>
          </a:xfrm>
          <a:prstGeom prst="rect">
            <a:avLst/>
          </a:prstGeom>
        </p:spPr>
        <p:txBody>
          <a:bodyPr lIns="0" tIns="0" rIns="0" bIns="0" rtlCol="0" anchor="t">
            <a:spAutoFit/>
          </a:bodyPr>
          <a:lstStyle/>
          <a:p>
            <a:pPr algn="l">
              <a:lnSpc>
                <a:spcPts val="3509"/>
              </a:lnSpc>
            </a:pPr>
            <a:r>
              <a:rPr lang="en-AU" sz="3600" b="0" i="0" dirty="0">
                <a:solidFill>
                  <a:srgbClr val="000000"/>
                </a:solidFill>
                <a:effectLst/>
                <a:latin typeface="Arial" panose="020B0604020202020204" pitchFamily="34" charset="0"/>
                <a:cs typeface="Arial" panose="020B0604020202020204" pitchFamily="34" charset="0"/>
              </a:rPr>
              <a:t>Universal Business School Sydney (UBSS) is a trading name of Group Colleges Australia (GCA), an educational institution based in Australia. </a:t>
            </a:r>
            <a:br>
              <a:rPr lang="en-AU" sz="3600" b="0" i="0" dirty="0">
                <a:solidFill>
                  <a:srgbClr val="000000"/>
                </a:solidFill>
                <a:effectLst/>
                <a:latin typeface="Arial" panose="020B0604020202020204" pitchFamily="34" charset="0"/>
                <a:cs typeface="Arial" panose="020B0604020202020204" pitchFamily="34" charset="0"/>
              </a:rPr>
            </a:br>
            <a:br>
              <a:rPr lang="en-AU" sz="3600" b="0" i="0" dirty="0">
                <a:solidFill>
                  <a:srgbClr val="000000"/>
                </a:solidFill>
                <a:effectLst/>
                <a:latin typeface="Arial" panose="020B0604020202020204" pitchFamily="34" charset="0"/>
                <a:cs typeface="Arial" panose="020B0604020202020204" pitchFamily="34" charset="0"/>
              </a:rPr>
            </a:br>
            <a:r>
              <a:rPr lang="en-AU" sz="3600" b="0" i="0" dirty="0">
                <a:solidFill>
                  <a:srgbClr val="000000"/>
                </a:solidFill>
                <a:effectLst/>
                <a:latin typeface="Arial" panose="020B0604020202020204" pitchFamily="34" charset="0"/>
                <a:cs typeface="Arial" panose="020B0604020202020204" pitchFamily="34" charset="0"/>
              </a:rPr>
              <a:t>The Board of Directors has ultimate responsibility for GCA performance and operations as an accredited higher education provider. </a:t>
            </a:r>
            <a:br>
              <a:rPr lang="en-AU" sz="3600" b="0" i="0" dirty="0">
                <a:solidFill>
                  <a:srgbClr val="000000"/>
                </a:solidFill>
                <a:effectLst/>
                <a:latin typeface="Arial" panose="020B0604020202020204" pitchFamily="34" charset="0"/>
                <a:cs typeface="Arial" panose="020B0604020202020204" pitchFamily="34" charset="0"/>
              </a:rPr>
            </a:br>
            <a:br>
              <a:rPr lang="en-AU" sz="3600" b="0" i="0" dirty="0">
                <a:solidFill>
                  <a:srgbClr val="000000"/>
                </a:solidFill>
                <a:effectLst/>
                <a:latin typeface="Arial" panose="020B0604020202020204" pitchFamily="34" charset="0"/>
                <a:cs typeface="Arial" panose="020B0604020202020204" pitchFamily="34" charset="0"/>
              </a:rPr>
            </a:br>
            <a:r>
              <a:rPr lang="en-AU" sz="3600" b="0" i="0" dirty="0">
                <a:solidFill>
                  <a:srgbClr val="000000"/>
                </a:solidFill>
                <a:effectLst/>
                <a:latin typeface="Arial" panose="020B0604020202020204" pitchFamily="34" charset="0"/>
                <a:cs typeface="Arial" panose="020B0604020202020204" pitchFamily="34" charset="0"/>
              </a:rPr>
              <a:t>Academic governance is delegated to the Academic Board (AB) by the Board of Directors in accordance with GCA’s Constitution. </a:t>
            </a:r>
            <a:br>
              <a:rPr lang="en-AU" sz="3600" b="0" i="0" dirty="0">
                <a:solidFill>
                  <a:srgbClr val="000000"/>
                </a:solidFill>
                <a:effectLst/>
                <a:latin typeface="Arial" panose="020B0604020202020204" pitchFamily="34" charset="0"/>
                <a:cs typeface="Arial" panose="020B0604020202020204" pitchFamily="34" charset="0"/>
              </a:rPr>
            </a:br>
            <a:br>
              <a:rPr lang="en-AU" sz="3600" b="0" i="0" dirty="0">
                <a:solidFill>
                  <a:srgbClr val="000000"/>
                </a:solidFill>
                <a:effectLst/>
                <a:latin typeface="Arial" panose="020B0604020202020204" pitchFamily="34" charset="0"/>
                <a:cs typeface="Arial" panose="020B0604020202020204" pitchFamily="34" charset="0"/>
              </a:rPr>
            </a:br>
            <a:r>
              <a:rPr lang="en-AU" sz="3600" b="0" i="0" dirty="0">
                <a:solidFill>
                  <a:srgbClr val="000000"/>
                </a:solidFill>
                <a:effectLst/>
                <a:latin typeface="Arial" panose="020B0604020202020204" pitchFamily="34" charset="0"/>
                <a:cs typeface="Arial" panose="020B0604020202020204" pitchFamily="34" charset="0"/>
              </a:rPr>
              <a:t>Management is delegated to the Chief Executive Officer, who is supported by the Executive Leadership Team and committees that monitor and advise on health and safety, staff and student wellbeing and operational matters.</a:t>
            </a:r>
            <a:endParaRPr lang="en-AU" sz="3600"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endParaRPr lang="en-AU" sz="3000" kern="0" noProof="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AU" sz="3000" b="1" kern="0" noProof="0" dirty="0">
                <a:solidFill>
                  <a:srgbClr val="FF0000"/>
                </a:solidFill>
                <a:latin typeface="Arial" panose="020B0604020202020204" pitchFamily="34" charset="0"/>
                <a:ea typeface="Open Sauce Bold"/>
                <a:cs typeface="Arial" panose="020B0604020202020204" pitchFamily="34" charset="0"/>
                <a:sym typeface="Open Sauce Bold"/>
                <a:hlinkClick r:id="rId4">
                  <a:extLst>
                    <a:ext uri="{A12FA001-AC4F-418D-AE19-62706E023703}">
                      <ahyp:hlinkClr xmlns:ahyp="http://schemas.microsoft.com/office/drawing/2018/hyperlinkcolor" val="tx"/>
                    </a:ext>
                  </a:extLst>
                </a:hlinkClick>
              </a:rPr>
              <a:t>Governance and Leadership</a:t>
            </a:r>
            <a:endParaRPr lang="en-AU" sz="3000" b="1" kern="0" noProof="0" dirty="0">
              <a:solidFill>
                <a:srgbClr val="FF0000"/>
              </a:solidFill>
              <a:latin typeface="Arial" panose="020B0604020202020204" pitchFamily="34" charset="0"/>
              <a:ea typeface="Open Sauce Bold"/>
              <a:cs typeface="Arial" panose="020B0604020202020204" pitchFamily="34" charset="0"/>
              <a:sym typeface="Open Sauce Bold"/>
            </a:endParaRPr>
          </a:p>
          <a:p>
            <a:pPr algn="l">
              <a:lnSpc>
                <a:spcPts val="3509"/>
              </a:lnSpc>
            </a:pPr>
            <a:endParaRPr lang="en-AU" sz="3000" u="sng" kern="0" noProof="0" dirty="0">
              <a:solidFill>
                <a:srgbClr val="000000"/>
              </a:solidFill>
              <a:latin typeface="Open Sauce"/>
              <a:ea typeface="Open Sauce"/>
              <a:cs typeface="Open Sauce"/>
              <a:sym typeface="Open Sauce"/>
              <a:hlinkClick r:id="rId4" tooltip="https://www.ubss.edu.au/about-us/?tab=Governance"/>
            </a:endParaRPr>
          </a:p>
        </p:txBody>
      </p:sp>
      <p:sp>
        <p:nvSpPr>
          <p:cNvPr id="10" name="Freeform 10"/>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5"/>
            <a:stretch>
              <a:fillRect t="-2895" b="-2895"/>
            </a:stretch>
          </a:blipFill>
        </p:spPr>
        <p:txBody>
          <a:bodyPr/>
          <a:lstStyle/>
          <a:p>
            <a:endParaRPr lang="en-AU" noProof="0" dirty="0"/>
          </a:p>
        </p:txBody>
      </p:sp>
      <p:sp>
        <p:nvSpPr>
          <p:cNvPr id="11" name="Freeform 11"/>
          <p:cNvSpPr/>
          <p:nvPr/>
        </p:nvSpPr>
        <p:spPr>
          <a:xfrm>
            <a:off x="12230034" y="8862353"/>
            <a:ext cx="2128464" cy="1113654"/>
          </a:xfrm>
          <a:custGeom>
            <a:avLst/>
            <a:gdLst/>
            <a:ahLst/>
            <a:cxnLst/>
            <a:rect l="l" t="t" r="r" b="b"/>
            <a:pathLst>
              <a:path w="3372148" h="1764374">
                <a:moveTo>
                  <a:pt x="0" y="0"/>
                </a:moveTo>
                <a:lnTo>
                  <a:pt x="3372148" y="0"/>
                </a:lnTo>
                <a:lnTo>
                  <a:pt x="3372148" y="1764374"/>
                </a:lnTo>
                <a:lnTo>
                  <a:pt x="0" y="1764374"/>
                </a:lnTo>
                <a:lnTo>
                  <a:pt x="0" y="0"/>
                </a:lnTo>
                <a:close/>
              </a:path>
            </a:pathLst>
          </a:custGeom>
          <a:blipFill>
            <a:blip r:embed="rId6"/>
            <a:stretch>
              <a:fillRect/>
            </a:stretch>
          </a:blipFill>
        </p:spPr>
        <p:txBody>
          <a:bodyPr/>
          <a:lstStyle/>
          <a:p>
            <a:endParaRPr lang="en-AU" noProof="0" dirty="0"/>
          </a:p>
        </p:txBody>
      </p:sp>
      <p:sp>
        <p:nvSpPr>
          <p:cNvPr id="12" name="Freeform 12"/>
          <p:cNvSpPr/>
          <p:nvPr/>
        </p:nvSpPr>
        <p:spPr>
          <a:xfrm>
            <a:off x="14686321" y="8862941"/>
            <a:ext cx="1349607" cy="1467872"/>
          </a:xfrm>
          <a:custGeom>
            <a:avLst/>
            <a:gdLst/>
            <a:ahLst/>
            <a:cxnLst/>
            <a:rect l="l" t="t" r="r" b="b"/>
            <a:pathLst>
              <a:path w="2138198" h="2325566">
                <a:moveTo>
                  <a:pt x="0" y="0"/>
                </a:moveTo>
                <a:lnTo>
                  <a:pt x="2138198" y="0"/>
                </a:lnTo>
                <a:lnTo>
                  <a:pt x="2138198" y="2325566"/>
                </a:lnTo>
                <a:lnTo>
                  <a:pt x="0" y="2325566"/>
                </a:lnTo>
                <a:lnTo>
                  <a:pt x="0" y="0"/>
                </a:lnTo>
                <a:close/>
              </a:path>
            </a:pathLst>
          </a:custGeom>
          <a:blipFill>
            <a:blip r:embed="rId7"/>
            <a:stretch>
              <a:fillRect/>
            </a:stretch>
          </a:blipFill>
        </p:spPr>
        <p:txBody>
          <a:bodyPr/>
          <a:lstStyle/>
          <a:p>
            <a:endParaRPr lang="en-AU" noProof="0" dirty="0"/>
          </a:p>
        </p:txBody>
      </p:sp>
      <p:sp>
        <p:nvSpPr>
          <p:cNvPr id="13" name="TextBox 13"/>
          <p:cNvSpPr txBox="1"/>
          <p:nvPr/>
        </p:nvSpPr>
        <p:spPr>
          <a:xfrm>
            <a:off x="1055979" y="2047905"/>
            <a:ext cx="7935621" cy="873070"/>
          </a:xfrm>
          <a:prstGeom prst="rect">
            <a:avLst/>
          </a:prstGeom>
        </p:spPr>
        <p:txBody>
          <a:bodyPr lIns="0" tIns="0" rIns="0" bIns="0" rtlCol="0" anchor="t">
            <a:spAutoFit/>
          </a:bodyPr>
          <a:lstStyle/>
          <a:p>
            <a:pPr algn="l">
              <a:lnSpc>
                <a:spcPts val="7000"/>
              </a:lnSpc>
              <a:spcBef>
                <a:spcPct val="0"/>
              </a:spcBef>
            </a:pPr>
            <a:r>
              <a:rPr lang="en-AU" sz="5000" noProof="0" dirty="0">
                <a:solidFill>
                  <a:srgbClr val="FFFFFF"/>
                </a:solidFill>
                <a:latin typeface="Droid Serif Bold"/>
                <a:ea typeface="Droid Serif Bold"/>
                <a:cs typeface="Droid Serif Bold"/>
                <a:sym typeface="Droid Serif Bold"/>
              </a:rPr>
              <a:t>UBSS Governance</a:t>
            </a:r>
          </a:p>
        </p:txBody>
      </p:sp>
      <p:grpSp>
        <p:nvGrpSpPr>
          <p:cNvPr id="14" name="Group 13">
            <a:extLst>
              <a:ext uri="{FF2B5EF4-FFF2-40B4-BE49-F238E27FC236}">
                <a16:creationId xmlns:a16="http://schemas.microsoft.com/office/drawing/2014/main" id="{02E39F40-FAC2-D7B9-59FC-5F6490257ABA}"/>
              </a:ext>
            </a:extLst>
          </p:cNvPr>
          <p:cNvGrpSpPr/>
          <p:nvPr/>
        </p:nvGrpSpPr>
        <p:grpSpPr>
          <a:xfrm>
            <a:off x="15289019" y="-563396"/>
            <a:ext cx="3563557" cy="11212764"/>
            <a:chOff x="15289019" y="-563396"/>
            <a:chExt cx="3563557" cy="11212764"/>
          </a:xfrm>
        </p:grpSpPr>
        <p:sp>
          <p:nvSpPr>
            <p:cNvPr id="15" name="Freeform 3">
              <a:extLst>
                <a:ext uri="{FF2B5EF4-FFF2-40B4-BE49-F238E27FC236}">
                  <a16:creationId xmlns:a16="http://schemas.microsoft.com/office/drawing/2014/main" id="{41274ED6-6286-B428-DF51-7C70F62FE6D4}"/>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8"/>
              <a:stretch>
                <a:fillRect/>
              </a:stretch>
            </a:blipFill>
          </p:spPr>
          <p:txBody>
            <a:bodyPr/>
            <a:lstStyle/>
            <a:p>
              <a:endParaRPr lang="en-AU" noProof="0" dirty="0"/>
            </a:p>
          </p:txBody>
        </p:sp>
        <p:sp>
          <p:nvSpPr>
            <p:cNvPr id="16" name="Freeform 4">
              <a:extLst>
                <a:ext uri="{FF2B5EF4-FFF2-40B4-BE49-F238E27FC236}">
                  <a16:creationId xmlns:a16="http://schemas.microsoft.com/office/drawing/2014/main" id="{3665434E-5A05-7834-9130-0572B413905B}"/>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8"/>
              <a:stretch>
                <a:fillRect/>
              </a:stretch>
            </a:blipFill>
          </p:spPr>
          <p:txBody>
            <a:bodyPr/>
            <a:lstStyle/>
            <a:p>
              <a:endParaRPr lang="en-AU" noProof="0" dirty="0"/>
            </a:p>
          </p:txBody>
        </p:sp>
        <p:sp>
          <p:nvSpPr>
            <p:cNvPr id="17" name="Freeform 5">
              <a:extLst>
                <a:ext uri="{FF2B5EF4-FFF2-40B4-BE49-F238E27FC236}">
                  <a16:creationId xmlns:a16="http://schemas.microsoft.com/office/drawing/2014/main" id="{C16FF35D-EF59-7AE0-1352-4ADEE3D640DF}"/>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8"/>
              <a:stretch>
                <a:fillRect/>
              </a:stretch>
            </a:blipFill>
          </p:spPr>
          <p:txBody>
            <a:bodyPr/>
            <a:lstStyle/>
            <a:p>
              <a:endParaRPr lang="en-AU" noProof="0"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204DD5653A66439658DE39D1635C3E" ma:contentTypeVersion="14" ma:contentTypeDescription="Create a new document." ma:contentTypeScope="" ma:versionID="6c7870db024cfeda2e852f04b5c34943">
  <xsd:schema xmlns:xsd="http://www.w3.org/2001/XMLSchema" xmlns:xs="http://www.w3.org/2001/XMLSchema" xmlns:p="http://schemas.microsoft.com/office/2006/metadata/properties" xmlns:ns3="cd88587b-678a-40d1-8f23-9eef58e76ff4" xmlns:ns4="a4bc622e-bfde-43dd-a03d-00d20e67f28c" targetNamespace="http://schemas.microsoft.com/office/2006/metadata/properties" ma:root="true" ma:fieldsID="22e8d4538f3719ecc6164430464e43bb" ns3:_="" ns4:_="">
    <xsd:import namespace="cd88587b-678a-40d1-8f23-9eef58e76ff4"/>
    <xsd:import namespace="a4bc622e-bfde-43dd-a03d-00d20e67f28c"/>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8587b-678a-40d1-8f23-9eef58e76ff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bc622e-bfde-43dd-a03d-00d20e67f28c"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d88587b-678a-40d1-8f23-9eef58e76ff4" xsi:nil="true"/>
  </documentManagement>
</p:properties>
</file>

<file path=customXml/itemProps1.xml><?xml version="1.0" encoding="utf-8"?>
<ds:datastoreItem xmlns:ds="http://schemas.openxmlformats.org/officeDocument/2006/customXml" ds:itemID="{1D69A500-AEBC-4A47-B223-9FCD43BAF0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88587b-678a-40d1-8f23-9eef58e76ff4"/>
    <ds:schemaRef ds:uri="a4bc622e-bfde-43dd-a03d-00d20e67f2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486696-3C37-43F2-AF3E-7DBD03275277}">
  <ds:schemaRefs>
    <ds:schemaRef ds:uri="http://schemas.microsoft.com/sharepoint/v3/contenttype/forms"/>
  </ds:schemaRefs>
</ds:datastoreItem>
</file>

<file path=customXml/itemProps3.xml><?xml version="1.0" encoding="utf-8"?>
<ds:datastoreItem xmlns:ds="http://schemas.openxmlformats.org/officeDocument/2006/customXml" ds:itemID="{F00F386E-C995-4D69-84A1-F105106FE09B}">
  <ds:schemaRefs>
    <ds:schemaRef ds:uri="http://purl.org/dc/terms/"/>
    <ds:schemaRef ds:uri="a4bc622e-bfde-43dd-a03d-00d20e67f28c"/>
    <ds:schemaRef ds:uri="http://www.w3.org/XML/1998/namespac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cd88587b-678a-40d1-8f23-9eef58e76ff4"/>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1294</TotalTime>
  <Words>3114</Words>
  <Application>Microsoft Office PowerPoint</Application>
  <PresentationFormat>Custom</PresentationFormat>
  <Paragraphs>390</Paragraphs>
  <Slides>56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Caladea Bold</vt:lpstr>
      <vt:lpstr>Open Sauce</vt:lpstr>
      <vt:lpstr>Open Sauce Bold</vt:lpstr>
      <vt:lpstr>OpenSans-Bold</vt:lpstr>
      <vt:lpstr>Berlin Sans FB Demi</vt:lpstr>
      <vt:lpstr>Calibri</vt:lpstr>
      <vt:lpstr>Arial</vt:lpstr>
      <vt:lpstr>Aptos</vt:lpstr>
      <vt:lpstr>Droid Serif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Adelaide Campus</dc:title>
  <dc:creator>Samridhi Raj</dc:creator>
  <cp:lastModifiedBy>Anushka Khatri</cp:lastModifiedBy>
  <cp:revision>259</cp:revision>
  <dcterms:created xsi:type="dcterms:W3CDTF">2006-08-16T00:00:00Z</dcterms:created>
  <dcterms:modified xsi:type="dcterms:W3CDTF">2025-11-14T01:11:19Z</dcterms:modified>
  <dc:identifier>DAGNbYkoAJ4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0x01010025204DD5653A66439658DE39D1635C3E</vt:lpwstr>
  </property>
</Properties>
</file>